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60" r:id="rId4"/>
    <p:sldId id="259" r:id="rId5"/>
    <p:sldId id="258"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4" autoAdjust="0"/>
    <p:restoredTop sz="94606" autoAdjust="0"/>
  </p:normalViewPr>
  <p:slideViewPr>
    <p:cSldViewPr snapToGrid="0" snapToObjects="1">
      <p:cViewPr>
        <p:scale>
          <a:sx n="81" d="100"/>
          <a:sy n="81" d="100"/>
        </p:scale>
        <p:origin x="-888" y="-80"/>
      </p:cViewPr>
      <p:guideLst>
        <p:guide orient="horz" pos="2160"/>
        <p:guide pos="2880"/>
      </p:guideLst>
    </p:cSldViewPr>
  </p:slideViewPr>
  <p:outlineViewPr>
    <p:cViewPr>
      <p:scale>
        <a:sx n="33" d="100"/>
        <a:sy n="33" d="100"/>
      </p:scale>
      <p:origin x="0" y="193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DE5F9-FF7A-7A41-B6D7-18E47F0D511E}" type="datetimeFigureOut">
              <a:rPr lang="en-US" smtClean="0"/>
              <a:t>16-10-25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AF9F18-E7C4-1042-9748-65566BEB13D6}" type="slidenum">
              <a:rPr lang="en-US" smtClean="0"/>
              <a:t>‹#›</a:t>
            </a:fld>
            <a:endParaRPr lang="en-US"/>
          </a:p>
        </p:txBody>
      </p:sp>
    </p:spTree>
    <p:extLst>
      <p:ext uri="{BB962C8B-B14F-4D97-AF65-F5344CB8AC3E}">
        <p14:creationId xmlns:p14="http://schemas.microsoft.com/office/powerpoint/2010/main" val="13717837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F9F18-E7C4-1042-9748-65566BEB13D6}" type="slidenum">
              <a:rPr lang="en-US" smtClean="0"/>
              <a:t>2</a:t>
            </a:fld>
            <a:endParaRPr lang="en-US"/>
          </a:p>
        </p:txBody>
      </p:sp>
    </p:spTree>
    <p:extLst>
      <p:ext uri="{BB962C8B-B14F-4D97-AF65-F5344CB8AC3E}">
        <p14:creationId xmlns:p14="http://schemas.microsoft.com/office/powerpoint/2010/main" val="2095133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F9F18-E7C4-1042-9748-65566BEB13D6}" type="slidenum">
              <a:rPr lang="en-US" smtClean="0"/>
              <a:t>3</a:t>
            </a:fld>
            <a:endParaRPr lang="en-US"/>
          </a:p>
        </p:txBody>
      </p:sp>
    </p:spTree>
    <p:extLst>
      <p:ext uri="{BB962C8B-B14F-4D97-AF65-F5344CB8AC3E}">
        <p14:creationId xmlns:p14="http://schemas.microsoft.com/office/powerpoint/2010/main" val="1637947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F9F18-E7C4-1042-9748-65566BEB13D6}" type="slidenum">
              <a:rPr lang="en-US" smtClean="0"/>
              <a:t>5</a:t>
            </a:fld>
            <a:endParaRPr lang="en-US"/>
          </a:p>
        </p:txBody>
      </p:sp>
    </p:spTree>
    <p:extLst>
      <p:ext uri="{BB962C8B-B14F-4D97-AF65-F5344CB8AC3E}">
        <p14:creationId xmlns:p14="http://schemas.microsoft.com/office/powerpoint/2010/main" val="16379476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3.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6.png"/><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1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pic>
        <p:nvPicPr>
          <p:cNvPr id="8" name="Picture 7" descr="coverEmboss.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116012" y="1904999"/>
            <a:ext cx="6938963" cy="1582271"/>
          </a:xfrm>
        </p:spPr>
        <p:txBody>
          <a:bodyPr anchor="b" anchorCtr="0"/>
          <a:lstStyle>
            <a:lvl1pPr>
              <a:lnSpc>
                <a:spcPct val="95000"/>
              </a:lnSpc>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116013" y="3487271"/>
            <a:ext cx="6938961" cy="1143000"/>
          </a:xfrm>
        </p:spPr>
        <p:txBody>
          <a:bodyPr/>
          <a:lstStyle>
            <a:lvl1pPr marL="0" indent="0" algn="ctr">
              <a:spcBef>
                <a:spcPts val="300"/>
              </a:spcBef>
              <a:buNone/>
              <a:defRPr sz="2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5907741" y="5715000"/>
            <a:ext cx="2133600" cy="275478"/>
          </a:xfrm>
        </p:spPr>
        <p:txBody>
          <a:bodyPr/>
          <a:lstStyle>
            <a:lvl1pPr>
              <a:defRPr>
                <a:solidFill>
                  <a:schemeClr val="bg2">
                    <a:lumMod val="60000"/>
                    <a:lumOff val="40000"/>
                  </a:schemeClr>
                </a:solidFill>
              </a:defRPr>
            </a:lvl1pPr>
          </a:lstStyle>
          <a:p>
            <a:fld id="{628EAFA9-7502-42D3-9B79-C38E938C236F}" type="datetimeFigureOut">
              <a:rPr lang="en-US" smtClean="0"/>
              <a:t>16-10-25</a:t>
            </a:fld>
            <a:endParaRPr lang="en-US"/>
          </a:p>
        </p:txBody>
      </p:sp>
      <p:sp>
        <p:nvSpPr>
          <p:cNvPr id="5" name="Footer Placeholder 4"/>
          <p:cNvSpPr>
            <a:spLocks noGrp="1"/>
          </p:cNvSpPr>
          <p:nvPr>
            <p:ph type="ftr" sz="quarter" idx="11"/>
          </p:nvPr>
        </p:nvSpPr>
        <p:spPr>
          <a:xfrm>
            <a:off x="1102659" y="5715000"/>
            <a:ext cx="2895600" cy="275478"/>
          </a:xfrm>
        </p:spPr>
        <p:txBody>
          <a:bodyPr/>
          <a:lstStyle>
            <a:lvl1pPr>
              <a:defRPr>
                <a:solidFill>
                  <a:schemeClr val="bg2">
                    <a:lumMod val="60000"/>
                    <a:lumOff val="40000"/>
                  </a:schemeClr>
                </a:solidFill>
              </a:defRPr>
            </a:lvl1pPr>
          </a:lstStyle>
          <a:p>
            <a:endParaRPr lang="en-US"/>
          </a:p>
        </p:txBody>
      </p:sp>
      <p:sp>
        <p:nvSpPr>
          <p:cNvPr id="6" name="Slide Number Placeholder 5"/>
          <p:cNvSpPr>
            <a:spLocks noGrp="1"/>
          </p:cNvSpPr>
          <p:nvPr>
            <p:ph type="sldNum" sz="quarter" idx="12"/>
          </p:nvPr>
        </p:nvSpPr>
        <p:spPr>
          <a:xfrm>
            <a:off x="4343400" y="5715000"/>
            <a:ext cx="457200" cy="275478"/>
          </a:xfrm>
        </p:spPr>
        <p:txBody>
          <a:bodyPr/>
          <a:lstStyle>
            <a:lvl1pPr>
              <a:defRPr>
                <a:solidFill>
                  <a:schemeClr val="bg2">
                    <a:lumMod val="60000"/>
                    <a:lumOff val="40000"/>
                  </a:schemeClr>
                </a:solidFill>
              </a:defRPr>
            </a:lvl1pPr>
          </a:lstStyle>
          <a:p>
            <a:fld id="{2D57B0AA-AC8E-4463-ADAC-E87D09B82E4F}" type="slidenum">
              <a:rPr lang="en-US" smtClean="0"/>
              <a:t>‹#›</a:t>
            </a:fld>
            <a:endParaRPr lang="en-US"/>
          </a:p>
        </p:txBody>
      </p:sp>
      <p:pic>
        <p:nvPicPr>
          <p:cNvPr id="9" name="Picture 8" descr="coverAccentBottom.png"/>
          <p:cNvPicPr>
            <a:picLocks noChangeAspect="1"/>
          </p:cNvPicPr>
          <p:nvPr/>
        </p:nvPicPr>
        <p:blipFill>
          <a:blip r:embed="rId3"/>
          <a:stretch>
            <a:fillRect/>
          </a:stretch>
        </p:blipFill>
        <p:spPr>
          <a:xfrm>
            <a:off x="914400" y="4686766"/>
            <a:ext cx="7315200" cy="400705"/>
          </a:xfrm>
          <a:prstGeom prst="rect">
            <a:avLst/>
          </a:prstGeom>
        </p:spPr>
      </p:pic>
      <p:pic>
        <p:nvPicPr>
          <p:cNvPr id="10" name="Picture 9" descr="coverAccentTop.png"/>
          <p:cNvPicPr>
            <a:picLocks noChangeAspect="1"/>
          </p:cNvPicPr>
          <p:nvPr/>
        </p:nvPicPr>
        <p:blipFill>
          <a:blip r:embed="rId4"/>
          <a:stretch>
            <a:fillRect/>
          </a:stretch>
        </p:blipFill>
        <p:spPr>
          <a:xfrm>
            <a:off x="914400" y="1619136"/>
            <a:ext cx="7315200" cy="391386"/>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2" descr="scrollwork-Top.png"/>
          <p:cNvPicPr>
            <a:picLocks noChangeAspect="1" noChangeArrowheads="1"/>
          </p:cNvPicPr>
          <p:nvPr/>
        </p:nvPicPr>
        <p:blipFill>
          <a:blip r:embed="rId2"/>
          <a:srcRect/>
          <a:stretch>
            <a:fillRect/>
          </a:stretch>
        </p:blipFill>
        <p:spPr bwMode="auto">
          <a:xfrm flipH="1">
            <a:off x="4754083" y="673398"/>
            <a:ext cx="742950" cy="361950"/>
          </a:xfrm>
          <a:prstGeom prst="rect">
            <a:avLst/>
          </a:prstGeom>
          <a:noFill/>
        </p:spPr>
      </p:pic>
      <p:pic>
        <p:nvPicPr>
          <p:cNvPr id="15" name="Picture 3" descr="scrollwork-Bottom.png"/>
          <p:cNvPicPr>
            <a:picLocks noChangeAspect="1" noChangeArrowheads="1"/>
          </p:cNvPicPr>
          <p:nvPr/>
        </p:nvPicPr>
        <p:blipFill>
          <a:blip r:embed="rId3"/>
          <a:srcRect/>
          <a:stretch>
            <a:fillRect/>
          </a:stretch>
        </p:blipFill>
        <p:spPr bwMode="auto">
          <a:xfrm flipH="1">
            <a:off x="4754083" y="5636584"/>
            <a:ext cx="742950" cy="361950"/>
          </a:xfrm>
          <a:prstGeom prst="rect">
            <a:avLst/>
          </a:prstGeom>
          <a:noFill/>
        </p:spPr>
      </p:pic>
      <p:pic>
        <p:nvPicPr>
          <p:cNvPr id="4099" name="Picture 3" descr="scrollwork-Bottom.png"/>
          <p:cNvPicPr>
            <a:picLocks noChangeAspect="1" noChangeArrowheads="1"/>
          </p:cNvPicPr>
          <p:nvPr/>
        </p:nvPicPr>
        <p:blipFill>
          <a:blip r:embed="rId3"/>
          <a:srcRect/>
          <a:stretch>
            <a:fillRect/>
          </a:stretch>
        </p:blipFill>
        <p:spPr bwMode="auto">
          <a:xfrm>
            <a:off x="7774169" y="5636584"/>
            <a:ext cx="742950" cy="361950"/>
          </a:xfrm>
          <a:prstGeom prst="rect">
            <a:avLst/>
          </a:prstGeom>
          <a:noFill/>
        </p:spPr>
      </p:pic>
      <p:pic>
        <p:nvPicPr>
          <p:cNvPr id="4098" name="Picture 2" descr="scrollwork-Top.png"/>
          <p:cNvPicPr>
            <a:picLocks noChangeAspect="1" noChangeArrowheads="1"/>
          </p:cNvPicPr>
          <p:nvPr/>
        </p:nvPicPr>
        <p:blipFill>
          <a:blip r:embed="rId2"/>
          <a:srcRect/>
          <a:stretch>
            <a:fillRect/>
          </a:stretch>
        </p:blipFill>
        <p:spPr bwMode="auto">
          <a:xfrm>
            <a:off x="7774169" y="673398"/>
            <a:ext cx="742950" cy="361950"/>
          </a:xfrm>
          <a:prstGeom prst="rect">
            <a:avLst/>
          </a:prstGeom>
          <a:noFill/>
        </p:spPr>
      </p:pic>
      <p:sp>
        <p:nvSpPr>
          <p:cNvPr id="2" name="Title 1"/>
          <p:cNvSpPr>
            <a:spLocks noGrp="1"/>
          </p:cNvSpPr>
          <p:nvPr>
            <p:ph type="title"/>
          </p:nvPr>
        </p:nvSpPr>
        <p:spPr>
          <a:xfrm>
            <a:off x="838200" y="914400"/>
            <a:ext cx="3429000" cy="1371600"/>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5081121" y="914400"/>
            <a:ext cx="3108960" cy="4815841"/>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8200" y="2667001"/>
            <a:ext cx="3429000" cy="2895600"/>
          </a:xfrm>
        </p:spPr>
        <p:txBody>
          <a:bodyPr vert="horz" lIns="91440" tIns="45720" rIns="91440" bIns="45720" rtlCol="0">
            <a:normAutofit/>
          </a:bodyPr>
          <a:lstStyle>
            <a:lvl1pPr marL="0" indent="0" algn="ctr">
              <a:spcBef>
                <a:spcPts val="500"/>
              </a:spcBef>
              <a:buNone/>
              <a:defRPr lang="en-US" sz="18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16-10-25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pic>
        <p:nvPicPr>
          <p:cNvPr id="8" name="Picture 2" descr="captionAccent.png"/>
          <p:cNvPicPr>
            <a:picLocks noChangeAspect="1" noChangeArrowheads="1"/>
          </p:cNvPicPr>
          <p:nvPr/>
        </p:nvPicPr>
        <p:blipFill>
          <a:blip r:embed="rId4"/>
          <a:srcRect/>
          <a:stretch>
            <a:fillRect/>
          </a:stretch>
        </p:blipFill>
        <p:spPr bwMode="auto">
          <a:xfrm>
            <a:off x="838200" y="2326341"/>
            <a:ext cx="3429000" cy="240307"/>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2" name="Picture 2" descr="scrollwork-Top.png"/>
          <p:cNvPicPr>
            <a:picLocks noChangeAspect="1" noChangeArrowheads="1"/>
          </p:cNvPicPr>
          <p:nvPr/>
        </p:nvPicPr>
        <p:blipFill>
          <a:blip r:embed="rId2"/>
          <a:srcRect/>
          <a:stretch>
            <a:fillRect/>
          </a:stretch>
        </p:blipFill>
        <p:spPr bwMode="auto">
          <a:xfrm flipH="1">
            <a:off x="1752600" y="565897"/>
            <a:ext cx="742950" cy="361950"/>
          </a:xfrm>
          <a:prstGeom prst="rect">
            <a:avLst/>
          </a:prstGeom>
          <a:noFill/>
        </p:spPr>
      </p:pic>
      <p:pic>
        <p:nvPicPr>
          <p:cNvPr id="15" name="Picture 3" descr="scrollwork-Bottom.png"/>
          <p:cNvPicPr>
            <a:picLocks noChangeAspect="1" noChangeArrowheads="1"/>
          </p:cNvPicPr>
          <p:nvPr/>
        </p:nvPicPr>
        <p:blipFill>
          <a:blip r:embed="rId3"/>
          <a:srcRect/>
          <a:stretch>
            <a:fillRect/>
          </a:stretch>
        </p:blipFill>
        <p:spPr bwMode="auto">
          <a:xfrm flipH="1">
            <a:off x="1752600" y="4128247"/>
            <a:ext cx="742950" cy="361950"/>
          </a:xfrm>
          <a:prstGeom prst="rect">
            <a:avLst/>
          </a:prstGeom>
          <a:noFill/>
        </p:spPr>
      </p:pic>
      <p:pic>
        <p:nvPicPr>
          <p:cNvPr id="4099" name="Picture 3" descr="scrollwork-Bottom.png"/>
          <p:cNvPicPr>
            <a:picLocks noChangeAspect="1" noChangeArrowheads="1"/>
          </p:cNvPicPr>
          <p:nvPr/>
        </p:nvPicPr>
        <p:blipFill>
          <a:blip r:embed="rId3"/>
          <a:srcRect/>
          <a:stretch>
            <a:fillRect/>
          </a:stretch>
        </p:blipFill>
        <p:spPr bwMode="auto">
          <a:xfrm>
            <a:off x="6648450" y="4128247"/>
            <a:ext cx="742950" cy="361950"/>
          </a:xfrm>
          <a:prstGeom prst="rect">
            <a:avLst/>
          </a:prstGeom>
          <a:noFill/>
        </p:spPr>
      </p:pic>
      <p:pic>
        <p:nvPicPr>
          <p:cNvPr id="4098" name="Picture 2" descr="scrollwork-Top.png"/>
          <p:cNvPicPr>
            <a:picLocks noChangeAspect="1" noChangeArrowheads="1"/>
          </p:cNvPicPr>
          <p:nvPr/>
        </p:nvPicPr>
        <p:blipFill>
          <a:blip r:embed="rId2"/>
          <a:srcRect/>
          <a:stretch>
            <a:fillRect/>
          </a:stretch>
        </p:blipFill>
        <p:spPr bwMode="auto">
          <a:xfrm>
            <a:off x="6648450" y="565897"/>
            <a:ext cx="742950" cy="361950"/>
          </a:xfrm>
          <a:prstGeom prst="rect">
            <a:avLst/>
          </a:prstGeom>
          <a:noFill/>
        </p:spPr>
      </p:pic>
      <p:sp>
        <p:nvSpPr>
          <p:cNvPr id="2" name="Title 1"/>
          <p:cNvSpPr>
            <a:spLocks noGrp="1"/>
          </p:cNvSpPr>
          <p:nvPr>
            <p:ph type="title"/>
          </p:nvPr>
        </p:nvSpPr>
        <p:spPr>
          <a:xfrm>
            <a:off x="1280160" y="4406153"/>
            <a:ext cx="6583680" cy="784412"/>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286000" y="780826"/>
            <a:ext cx="45720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8200" y="5446059"/>
            <a:ext cx="7543800" cy="609600"/>
          </a:xfrm>
        </p:spPr>
        <p:txBody>
          <a:bodyPr vert="horz" lIns="91440" tIns="45720" rIns="91440" bIns="45720" rtlCol="0">
            <a:normAutofit/>
          </a:bodyPr>
          <a:lstStyle>
            <a:lvl1pPr marL="0" indent="0" algn="ctr">
              <a:spcBef>
                <a:spcPts val="0"/>
              </a:spcBef>
              <a:buNone/>
              <a:defRPr lang="en-US" sz="16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16-10-25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pic>
        <p:nvPicPr>
          <p:cNvPr id="6146" name="Picture 2" descr="captionLongAccent.png"/>
          <p:cNvPicPr>
            <a:picLocks noChangeAspect="1" noChangeArrowheads="1"/>
          </p:cNvPicPr>
          <p:nvPr/>
        </p:nvPicPr>
        <p:blipFill>
          <a:blip r:embed="rId4"/>
          <a:srcRect/>
          <a:stretch>
            <a:fillRect/>
          </a:stretch>
        </p:blipFill>
        <p:spPr bwMode="auto">
          <a:xfrm>
            <a:off x="1390650" y="5204012"/>
            <a:ext cx="6362700" cy="247650"/>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2 Pictures above Caption">
    <p:spTree>
      <p:nvGrpSpPr>
        <p:cNvPr id="1" name=""/>
        <p:cNvGrpSpPr/>
        <p:nvPr/>
      </p:nvGrpSpPr>
      <p:grpSpPr>
        <a:xfrm>
          <a:off x="0" y="0"/>
          <a:ext cx="0" cy="0"/>
          <a:chOff x="0" y="0"/>
          <a:chExt cx="0" cy="0"/>
        </a:xfrm>
      </p:grpSpPr>
      <p:pic>
        <p:nvPicPr>
          <p:cNvPr id="15" name="Picture 3" descr="scrollwork-Bottom.png"/>
          <p:cNvPicPr>
            <a:picLocks noChangeAspect="1" noChangeArrowheads="1"/>
          </p:cNvPicPr>
          <p:nvPr/>
        </p:nvPicPr>
        <p:blipFill>
          <a:blip r:embed="rId2"/>
          <a:srcRect/>
          <a:stretch>
            <a:fillRect/>
          </a:stretch>
        </p:blipFill>
        <p:spPr bwMode="auto">
          <a:xfrm flipH="1">
            <a:off x="993402" y="4128247"/>
            <a:ext cx="742950" cy="361950"/>
          </a:xfrm>
          <a:prstGeom prst="rect">
            <a:avLst/>
          </a:prstGeom>
          <a:noFill/>
        </p:spPr>
      </p:pic>
      <p:pic>
        <p:nvPicPr>
          <p:cNvPr id="4099" name="Picture 3" descr="scrollwork-Bottom.png"/>
          <p:cNvPicPr>
            <a:picLocks noChangeAspect="1" noChangeArrowheads="1"/>
          </p:cNvPicPr>
          <p:nvPr/>
        </p:nvPicPr>
        <p:blipFill>
          <a:blip r:embed="rId2"/>
          <a:srcRect/>
          <a:stretch>
            <a:fillRect/>
          </a:stretch>
        </p:blipFill>
        <p:spPr bwMode="auto">
          <a:xfrm>
            <a:off x="7407649" y="4128247"/>
            <a:ext cx="742950" cy="361950"/>
          </a:xfrm>
          <a:prstGeom prst="rect">
            <a:avLst/>
          </a:prstGeom>
          <a:noFill/>
        </p:spPr>
      </p:pic>
      <p:pic>
        <p:nvPicPr>
          <p:cNvPr id="12" name="Picture 2" descr="scrollwork-Top.png"/>
          <p:cNvPicPr>
            <a:picLocks noChangeAspect="1" noChangeArrowheads="1"/>
          </p:cNvPicPr>
          <p:nvPr/>
        </p:nvPicPr>
        <p:blipFill>
          <a:blip r:embed="rId3"/>
          <a:srcRect/>
          <a:stretch>
            <a:fillRect/>
          </a:stretch>
        </p:blipFill>
        <p:spPr bwMode="auto">
          <a:xfrm flipH="1">
            <a:off x="993402" y="565897"/>
            <a:ext cx="742950" cy="361950"/>
          </a:xfrm>
          <a:prstGeom prst="rect">
            <a:avLst/>
          </a:prstGeom>
          <a:noFill/>
        </p:spPr>
      </p:pic>
      <p:pic>
        <p:nvPicPr>
          <p:cNvPr id="4098" name="Picture 2" descr="scrollwork-Top.png"/>
          <p:cNvPicPr>
            <a:picLocks noChangeAspect="1" noChangeArrowheads="1"/>
          </p:cNvPicPr>
          <p:nvPr/>
        </p:nvPicPr>
        <p:blipFill>
          <a:blip r:embed="rId3"/>
          <a:srcRect/>
          <a:stretch>
            <a:fillRect/>
          </a:stretch>
        </p:blipFill>
        <p:spPr bwMode="auto">
          <a:xfrm>
            <a:off x="7407649" y="565897"/>
            <a:ext cx="742950" cy="361950"/>
          </a:xfrm>
          <a:prstGeom prst="rect">
            <a:avLst/>
          </a:prstGeom>
          <a:noFill/>
        </p:spPr>
      </p:pic>
      <p:sp>
        <p:nvSpPr>
          <p:cNvPr id="2" name="Title 1"/>
          <p:cNvSpPr>
            <a:spLocks noGrp="1"/>
          </p:cNvSpPr>
          <p:nvPr>
            <p:ph type="title"/>
          </p:nvPr>
        </p:nvSpPr>
        <p:spPr>
          <a:xfrm>
            <a:off x="1280160" y="4406153"/>
            <a:ext cx="6583680" cy="784412"/>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524000" y="780826"/>
            <a:ext cx="27432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8200" y="5446059"/>
            <a:ext cx="7543800" cy="609600"/>
          </a:xfrm>
        </p:spPr>
        <p:txBody>
          <a:bodyPr vert="horz" lIns="91440" tIns="45720" rIns="91440" bIns="45720" rtlCol="0">
            <a:normAutofit/>
          </a:bodyPr>
          <a:lstStyle>
            <a:lvl1pPr marL="0" indent="0" algn="ctr">
              <a:spcBef>
                <a:spcPts val="0"/>
              </a:spcBef>
              <a:buNone/>
              <a:defRPr lang="en-US" sz="16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dirty="0"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16-10-25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pic>
        <p:nvPicPr>
          <p:cNvPr id="6146" name="Picture 2" descr="captionLongAccent.png"/>
          <p:cNvPicPr>
            <a:picLocks noChangeAspect="1" noChangeArrowheads="1"/>
          </p:cNvPicPr>
          <p:nvPr/>
        </p:nvPicPr>
        <p:blipFill>
          <a:blip r:embed="rId4"/>
          <a:srcRect/>
          <a:stretch>
            <a:fillRect/>
          </a:stretch>
        </p:blipFill>
        <p:spPr bwMode="auto">
          <a:xfrm>
            <a:off x="1390650" y="5204012"/>
            <a:ext cx="6362700" cy="247650"/>
          </a:xfrm>
          <a:prstGeom prst="rect">
            <a:avLst/>
          </a:prstGeom>
          <a:noFill/>
        </p:spPr>
      </p:pic>
      <p:sp>
        <p:nvSpPr>
          <p:cNvPr id="14" name="Picture Placeholder 2"/>
          <p:cNvSpPr>
            <a:spLocks noGrp="1"/>
          </p:cNvSpPr>
          <p:nvPr>
            <p:ph type="pic" idx="13"/>
          </p:nvPr>
        </p:nvSpPr>
        <p:spPr>
          <a:xfrm>
            <a:off x="4912659" y="780826"/>
            <a:ext cx="27432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2084294"/>
            <a:ext cx="7543800" cy="3639670"/>
          </a:xfrm>
        </p:spPr>
        <p:txBody>
          <a:bodyPr vert="eaVert"/>
          <a:lstStyle>
            <a:lvl5pPr>
              <a:defRPr/>
            </a:lvl5pPr>
            <a:lvl6pPr marL="2286000">
              <a:defRPr/>
            </a:lvl6pPr>
            <a:lvl7pPr marL="2286000">
              <a:defRPr/>
            </a:lvl7pPr>
            <a:lvl8pPr marL="2286000">
              <a:defRPr/>
            </a:lvl8pPr>
            <a:lvl9pPr marL="2286000">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16-10-25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922048"/>
            <a:ext cx="1676400" cy="4814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922048"/>
            <a:ext cx="5638800" cy="4814888"/>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16-10-25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pic>
        <p:nvPicPr>
          <p:cNvPr id="5122" name="Picture 2" descr="verticalAccent.png"/>
          <p:cNvPicPr>
            <a:picLocks noChangeAspect="1" noChangeArrowheads="1"/>
          </p:cNvPicPr>
          <p:nvPr/>
        </p:nvPicPr>
        <p:blipFill>
          <a:blip r:embed="rId2"/>
          <a:srcRect/>
          <a:stretch>
            <a:fillRect/>
          </a:stretch>
        </p:blipFill>
        <p:spPr bwMode="auto">
          <a:xfrm>
            <a:off x="6626225" y="860612"/>
            <a:ext cx="247364" cy="493776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16-10-25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pic>
        <p:nvPicPr>
          <p:cNvPr id="7"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bg>
      <p:bgRef idx="1002">
        <a:schemeClr val="bg2"/>
      </p:bgRef>
    </p:bg>
    <p:spTree>
      <p:nvGrpSpPr>
        <p:cNvPr id="1" name=""/>
        <p:cNvGrpSpPr/>
        <p:nvPr/>
      </p:nvGrpSpPr>
      <p:grpSpPr>
        <a:xfrm>
          <a:off x="0" y="0"/>
          <a:ext cx="0" cy="0"/>
          <a:chOff x="0" y="0"/>
          <a:chExt cx="0" cy="0"/>
        </a:xfrm>
      </p:grpSpPr>
      <p:pic>
        <p:nvPicPr>
          <p:cNvPr id="8" name="Picture 7" descr="coverEmboss.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102519" y="4038600"/>
            <a:ext cx="6938963" cy="1174376"/>
          </a:xfrm>
        </p:spPr>
        <p:txBody>
          <a:bodyPr anchor="b" anchorCtr="0">
            <a:noAutofit/>
          </a:bodyPr>
          <a:lstStyle>
            <a:lvl1pPr>
              <a:lnSpc>
                <a:spcPct val="95000"/>
              </a:lnSpc>
              <a:defRPr sz="5200"/>
            </a:lvl1pPr>
          </a:lstStyle>
          <a:p>
            <a:r>
              <a:rPr lang="en-US" smtClean="0"/>
              <a:t>Click to edit Master title style</a:t>
            </a:r>
            <a:endParaRPr lang="en-US" dirty="0"/>
          </a:p>
        </p:txBody>
      </p:sp>
      <p:sp>
        <p:nvSpPr>
          <p:cNvPr id="3" name="Subtitle 2"/>
          <p:cNvSpPr>
            <a:spLocks noGrp="1"/>
          </p:cNvSpPr>
          <p:nvPr>
            <p:ph type="subTitle" idx="1"/>
          </p:nvPr>
        </p:nvSpPr>
        <p:spPr>
          <a:xfrm>
            <a:off x="1102520" y="5212977"/>
            <a:ext cx="6938961" cy="775447"/>
          </a:xfrm>
        </p:spPr>
        <p:txBody>
          <a:bodyPr>
            <a:normAutofit/>
          </a:bodyPr>
          <a:lstStyle>
            <a:lvl1pPr marL="0" indent="0" algn="ctr">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5907741" y="6214969"/>
            <a:ext cx="2133600" cy="275478"/>
          </a:xfrm>
        </p:spPr>
        <p:txBody>
          <a:bodyPr/>
          <a:lstStyle>
            <a:lvl1pPr>
              <a:defRPr>
                <a:solidFill>
                  <a:schemeClr val="bg2">
                    <a:lumMod val="60000"/>
                    <a:lumOff val="40000"/>
                  </a:schemeClr>
                </a:solidFill>
              </a:defRPr>
            </a:lvl1pPr>
          </a:lstStyle>
          <a:p>
            <a:fld id="{628EAFA9-7502-42D3-9B79-C38E938C236F}" type="datetimeFigureOut">
              <a:rPr lang="en-US" smtClean="0"/>
              <a:t>16-10-25</a:t>
            </a:fld>
            <a:endParaRPr lang="en-US"/>
          </a:p>
        </p:txBody>
      </p:sp>
      <p:sp>
        <p:nvSpPr>
          <p:cNvPr id="5" name="Footer Placeholder 4"/>
          <p:cNvSpPr>
            <a:spLocks noGrp="1"/>
          </p:cNvSpPr>
          <p:nvPr>
            <p:ph type="ftr" sz="quarter" idx="11"/>
          </p:nvPr>
        </p:nvSpPr>
        <p:spPr>
          <a:xfrm>
            <a:off x="1102659" y="6214969"/>
            <a:ext cx="2895600" cy="275478"/>
          </a:xfrm>
        </p:spPr>
        <p:txBody>
          <a:bodyPr/>
          <a:lstStyle>
            <a:lvl1pPr>
              <a:defRPr>
                <a:solidFill>
                  <a:schemeClr val="bg2">
                    <a:lumMod val="60000"/>
                    <a:lumOff val="40000"/>
                  </a:schemeClr>
                </a:solidFill>
              </a:defRPr>
            </a:lvl1pPr>
          </a:lstStyle>
          <a:p>
            <a:endParaRPr lang="en-US"/>
          </a:p>
        </p:txBody>
      </p:sp>
      <p:sp>
        <p:nvSpPr>
          <p:cNvPr id="6" name="Slide Number Placeholder 5"/>
          <p:cNvSpPr>
            <a:spLocks noGrp="1"/>
          </p:cNvSpPr>
          <p:nvPr>
            <p:ph type="sldNum" sz="quarter" idx="12"/>
          </p:nvPr>
        </p:nvSpPr>
        <p:spPr>
          <a:xfrm>
            <a:off x="4343400" y="6214969"/>
            <a:ext cx="457200" cy="275478"/>
          </a:xfrm>
        </p:spPr>
        <p:txBody>
          <a:bodyPr/>
          <a:lstStyle>
            <a:lvl1pPr>
              <a:defRPr>
                <a:solidFill>
                  <a:schemeClr val="bg2">
                    <a:lumMod val="60000"/>
                    <a:lumOff val="40000"/>
                  </a:schemeClr>
                </a:solidFill>
              </a:defRPr>
            </a:lvl1pPr>
          </a:lstStyle>
          <a:p>
            <a:fld id="{2D57B0AA-AC8E-4463-ADAC-E87D09B82E4F}" type="slidenum">
              <a:rPr lang="en-US" smtClean="0"/>
              <a:t>‹#›</a:t>
            </a:fld>
            <a:endParaRPr lang="en-US"/>
          </a:p>
        </p:txBody>
      </p:sp>
      <p:pic>
        <p:nvPicPr>
          <p:cNvPr id="9" name="Picture 8" descr="coverAccentBottom.png"/>
          <p:cNvPicPr>
            <a:picLocks noChangeAspect="1"/>
          </p:cNvPicPr>
          <p:nvPr/>
        </p:nvPicPr>
        <p:blipFill>
          <a:blip r:embed="rId3"/>
          <a:stretch>
            <a:fillRect/>
          </a:stretch>
        </p:blipFill>
        <p:spPr>
          <a:xfrm>
            <a:off x="914400" y="3915801"/>
            <a:ext cx="7315200" cy="400705"/>
          </a:xfrm>
          <a:prstGeom prst="rect">
            <a:avLst/>
          </a:prstGeom>
        </p:spPr>
      </p:pic>
      <p:sp>
        <p:nvSpPr>
          <p:cNvPr id="11" name="Picture Placeholder 2"/>
          <p:cNvSpPr>
            <a:spLocks noGrp="1"/>
          </p:cNvSpPr>
          <p:nvPr>
            <p:ph type="pic" idx="13"/>
          </p:nvPr>
        </p:nvSpPr>
        <p:spPr>
          <a:xfrm>
            <a:off x="1188720" y="1004455"/>
            <a:ext cx="6766560" cy="2729345"/>
          </a:xfrm>
          <a:solidFill>
            <a:schemeClr val="bg2"/>
          </a:solidFill>
          <a:ln w="127000">
            <a:solidFill>
              <a:schemeClr val="tx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16012" y="1904998"/>
            <a:ext cx="6938964" cy="1582271"/>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600" kern="1200">
                <a:solidFill>
                  <a:schemeClr val="tx1"/>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116012" y="3487271"/>
            <a:ext cx="6938960" cy="1143000"/>
          </a:xfrm>
        </p:spPr>
        <p:txBody>
          <a:bodyPr vert="horz" lIns="91440" tIns="45720" rIns="91440" bIns="45720" rtlCol="0">
            <a:normAutofit/>
          </a:bodyPr>
          <a:lstStyle>
            <a:lvl1pPr marL="0" indent="0" algn="ctr" defTabSz="914400" rtl="0" eaLnBrk="1" latinLnBrk="0" hangingPunct="1">
              <a:spcBef>
                <a:spcPts val="300"/>
              </a:spcBef>
              <a:buSzPct val="100000"/>
              <a:buFont typeface="Wingdings" pitchFamily="2" charset="2"/>
              <a:buNone/>
              <a:defRPr lang="en-US" sz="1800" kern="1200" smtClean="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628EAFA9-7502-42D3-9B79-C38E938C236F}" type="datetimeFigureOut">
              <a:rPr lang="en-US" smtClean="0"/>
              <a:t>16-10-25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pic>
        <p:nvPicPr>
          <p:cNvPr id="1026" name="Picture 2" descr="SectionAccentTop.png"/>
          <p:cNvPicPr>
            <a:picLocks noChangeAspect="1" noChangeArrowheads="1"/>
          </p:cNvPicPr>
          <p:nvPr/>
        </p:nvPicPr>
        <p:blipFill>
          <a:blip r:embed="rId2"/>
          <a:srcRect/>
          <a:stretch>
            <a:fillRect/>
          </a:stretch>
        </p:blipFill>
        <p:spPr bwMode="auto">
          <a:xfrm>
            <a:off x="914400" y="1618488"/>
            <a:ext cx="7315200" cy="356382"/>
          </a:xfrm>
          <a:prstGeom prst="rect">
            <a:avLst/>
          </a:prstGeom>
          <a:noFill/>
        </p:spPr>
      </p:pic>
      <p:pic>
        <p:nvPicPr>
          <p:cNvPr id="1027" name="Picture 3" descr="SectionAccentBottom.png"/>
          <p:cNvPicPr>
            <a:picLocks noChangeAspect="1" noChangeArrowheads="1"/>
          </p:cNvPicPr>
          <p:nvPr/>
        </p:nvPicPr>
        <p:blipFill>
          <a:blip r:embed="rId3"/>
          <a:srcRect/>
          <a:stretch>
            <a:fillRect/>
          </a:stretch>
        </p:blipFill>
        <p:spPr bwMode="auto">
          <a:xfrm>
            <a:off x="914400" y="4690872"/>
            <a:ext cx="7315200" cy="356382"/>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084293"/>
            <a:ext cx="3429000" cy="3639312"/>
          </a:xfrm>
        </p:spPr>
        <p:txBody>
          <a:bodyPr>
            <a:normAutofit/>
          </a:bodyPr>
          <a:lstStyle>
            <a:lvl1pPr marL="282575" indent="-282575">
              <a:defRPr sz="20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4" name="Content Placeholder 3"/>
          <p:cNvSpPr>
            <a:spLocks noGrp="1"/>
          </p:cNvSpPr>
          <p:nvPr>
            <p:ph sz="half" idx="2"/>
          </p:nvPr>
        </p:nvSpPr>
        <p:spPr>
          <a:xfrm>
            <a:off x="4926106" y="2084293"/>
            <a:ext cx="3429000" cy="3639312"/>
          </a:xfrm>
        </p:spPr>
        <p:txBody>
          <a:bodyPr>
            <a:normAutofit/>
          </a:bodyPr>
          <a:lstStyle>
            <a:lvl1pPr marL="282575" indent="-282575">
              <a:defRPr sz="20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800"/>
            </a:lvl6pPr>
            <a:lvl7pPr marL="2005013" indent="-282575">
              <a:defRPr sz="1800"/>
            </a:lvl7pPr>
            <a:lvl8pPr marL="2287588" indent="-282575">
              <a:defRPr sz="1800"/>
            </a:lvl8pPr>
            <a:lvl9pPr marL="2568575" indent="-2809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5" name="Date Placeholder 4"/>
          <p:cNvSpPr>
            <a:spLocks noGrp="1"/>
          </p:cNvSpPr>
          <p:nvPr>
            <p:ph type="dt" sz="half" idx="10"/>
          </p:nvPr>
        </p:nvSpPr>
        <p:spPr/>
        <p:txBody>
          <a:bodyPr/>
          <a:lstStyle/>
          <a:p>
            <a:fld id="{628EAFA9-7502-42D3-9B79-C38E938C236F}" type="datetimeFigureOut">
              <a:rPr lang="en-US" smtClean="0"/>
              <a:t>16-10-25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81100" y="1839913"/>
            <a:ext cx="2743200" cy="903287"/>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8200" y="2971800"/>
            <a:ext cx="3429000" cy="2751804"/>
          </a:xfrm>
        </p:spPr>
        <p:txBody>
          <a:bodyPr>
            <a:normAutofit/>
          </a:bodyPr>
          <a:lstStyle>
            <a:lvl1pPr marL="282575" indent="-282575">
              <a:defRPr sz="1800"/>
            </a:lvl1pPr>
            <a:lvl2pPr marL="573088" indent="-282575">
              <a:defRPr sz="1800"/>
            </a:lvl2pPr>
            <a:lvl3pPr marL="855663" indent="-282575">
              <a:defRPr sz="1800"/>
            </a:lvl3pPr>
            <a:lvl4pPr marL="1146175" indent="-282575">
              <a:defRPr sz="1800"/>
            </a:lvl4pPr>
            <a:lvl5pPr marL="1430338" indent="-284163">
              <a:defRPr sz="1800"/>
            </a:lvl5pPr>
            <a:lvl6pPr marL="1712913" indent="-282575">
              <a:defRPr sz="1600"/>
            </a:lvl6pPr>
            <a:lvl7pPr marL="2003425" indent="-282575">
              <a:defRPr sz="1600"/>
            </a:lvl7pPr>
            <a:lvl8pPr marL="2286000" indent="-282575">
              <a:defRPr sz="1600"/>
            </a:lvl8pPr>
            <a:lvl9pPr marL="2568575" indent="-282575">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5" name="Text Placeholder 4"/>
          <p:cNvSpPr>
            <a:spLocks noGrp="1"/>
          </p:cNvSpPr>
          <p:nvPr>
            <p:ph type="body" sz="quarter" idx="3"/>
          </p:nvPr>
        </p:nvSpPr>
        <p:spPr>
          <a:xfrm>
            <a:off x="5269006" y="1839913"/>
            <a:ext cx="2743200" cy="903287"/>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26106" y="2971800"/>
            <a:ext cx="3429000" cy="2751804"/>
          </a:xfrm>
        </p:spPr>
        <p:txBody>
          <a:bodyPr>
            <a:normAutofit/>
          </a:bodyPr>
          <a:lstStyle>
            <a:lvl1pPr marL="282575" indent="-282575">
              <a:defRPr sz="18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600"/>
            </a:lvl6pPr>
            <a:lvl7pPr marL="2003425" indent="-282575">
              <a:defRPr sz="1600"/>
            </a:lvl7pPr>
            <a:lvl8pPr marL="2286000" indent="-282575">
              <a:defRPr sz="1600"/>
            </a:lvl8pPr>
            <a:lvl9pPr marL="2568575" indent="-282575">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7" name="Date Placeholder 6"/>
          <p:cNvSpPr>
            <a:spLocks noGrp="1"/>
          </p:cNvSpPr>
          <p:nvPr>
            <p:ph type="dt" sz="half" idx="10"/>
          </p:nvPr>
        </p:nvSpPr>
        <p:spPr/>
        <p:txBody>
          <a:bodyPr/>
          <a:lstStyle/>
          <a:p>
            <a:fld id="{628EAFA9-7502-42D3-9B79-C38E938C236F}" type="datetimeFigureOut">
              <a:rPr lang="en-US" smtClean="0"/>
              <a:t>16-10-25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7B0AA-AC8E-4463-ADAC-E87D09B82E4F}" type="slidenum">
              <a:rPr lang="en-US" smtClean="0"/>
              <a:t>‹#›</a:t>
            </a:fld>
            <a:endParaRPr lang="en-US"/>
          </a:p>
        </p:txBody>
      </p:sp>
      <p:pic>
        <p:nvPicPr>
          <p:cNvPr id="2050" name="Picture 2" descr="comparisonRule.png"/>
          <p:cNvPicPr>
            <a:picLocks noChangeAspect="1" noChangeArrowheads="1"/>
          </p:cNvPicPr>
          <p:nvPr/>
        </p:nvPicPr>
        <p:blipFill>
          <a:blip r:embed="rId3"/>
          <a:srcRect/>
          <a:stretch>
            <a:fillRect/>
          </a:stretch>
        </p:blipFill>
        <p:spPr bwMode="auto">
          <a:xfrm>
            <a:off x="1247775" y="2686050"/>
            <a:ext cx="2609850" cy="133350"/>
          </a:xfrm>
          <a:prstGeom prst="rect">
            <a:avLst/>
          </a:prstGeom>
          <a:noFill/>
        </p:spPr>
      </p:pic>
      <p:pic>
        <p:nvPicPr>
          <p:cNvPr id="12" name="Picture 2" descr="comparisonRule.png"/>
          <p:cNvPicPr>
            <a:picLocks noChangeAspect="1" noChangeArrowheads="1"/>
          </p:cNvPicPr>
          <p:nvPr/>
        </p:nvPicPr>
        <p:blipFill>
          <a:blip r:embed="rId3"/>
          <a:srcRect/>
          <a:stretch>
            <a:fillRect/>
          </a:stretch>
        </p:blipFill>
        <p:spPr bwMode="auto">
          <a:xfrm>
            <a:off x="5335681" y="2686050"/>
            <a:ext cx="2609850" cy="133350"/>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8EAFA9-7502-42D3-9B79-C38E938C236F}" type="datetimeFigureOut">
              <a:rPr lang="en-US" smtClean="0"/>
              <a:t>16-10-25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EAFA9-7502-42D3-9B79-C38E938C236F}" type="datetimeFigureOut">
              <a:rPr lang="en-US" smtClean="0"/>
              <a:t>16-10-25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3429000" cy="1371600"/>
          </a:xfrm>
        </p:spPr>
        <p:txBody>
          <a:bodyPr anchor="b">
            <a:noAutofit/>
          </a:bodyPr>
          <a:lstStyle>
            <a:lvl1pPr algn="ctr">
              <a:defRPr sz="3600" b="0"/>
            </a:lvl1pPr>
          </a:lstStyle>
          <a:p>
            <a:r>
              <a:rPr lang="en-US" smtClean="0"/>
              <a:t>Click to edit Master title style</a:t>
            </a:r>
            <a:endParaRPr lang="en-US" dirty="0"/>
          </a:p>
        </p:txBody>
      </p:sp>
      <p:sp>
        <p:nvSpPr>
          <p:cNvPr id="3" name="Content Placeholder 2"/>
          <p:cNvSpPr>
            <a:spLocks noGrp="1"/>
          </p:cNvSpPr>
          <p:nvPr>
            <p:ph idx="1"/>
          </p:nvPr>
        </p:nvSpPr>
        <p:spPr>
          <a:xfrm>
            <a:off x="4926106" y="914400"/>
            <a:ext cx="3429000" cy="4815841"/>
          </a:xfrm>
        </p:spPr>
        <p:txBody>
          <a:bodyPr>
            <a:normAutofit/>
          </a:bodyPr>
          <a:lstStyle>
            <a:lvl1pPr marL="341313" indent="-341313">
              <a:defRPr sz="2200"/>
            </a:lvl1pPr>
            <a:lvl2pPr marL="631825" indent="-284163">
              <a:defRPr sz="2000"/>
            </a:lvl2pPr>
            <a:lvl3pPr marL="914400" indent="-284163">
              <a:defRPr sz="1800"/>
            </a:lvl3pPr>
            <a:lvl4pPr marL="1196975" indent="-284163">
              <a:defRPr sz="1800"/>
            </a:lvl4pPr>
            <a:lvl5pPr marL="1487488" indent="-284163">
              <a:defRPr sz="1800"/>
            </a:lvl5pPr>
            <a:lvl6pPr marL="1770063" indent="-284163">
              <a:defRPr sz="1800"/>
            </a:lvl6pPr>
            <a:lvl7pPr marL="2060575" indent="-284163">
              <a:defRPr sz="1800"/>
            </a:lvl7pPr>
            <a:lvl8pPr marL="2344738" indent="-284163">
              <a:defRPr sz="1800"/>
            </a:lvl8pPr>
            <a:lvl9pPr marL="2627313" indent="-284163">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4" name="Text Placeholder 3"/>
          <p:cNvSpPr>
            <a:spLocks noGrp="1"/>
          </p:cNvSpPr>
          <p:nvPr>
            <p:ph type="body" sz="half" idx="2"/>
          </p:nvPr>
        </p:nvSpPr>
        <p:spPr>
          <a:xfrm>
            <a:off x="838200" y="2667001"/>
            <a:ext cx="3429000" cy="28956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16-10-25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pic>
        <p:nvPicPr>
          <p:cNvPr id="3074" name="Picture 2" descr="captionAccent.png"/>
          <p:cNvPicPr>
            <a:picLocks noChangeAspect="1" noChangeArrowheads="1"/>
          </p:cNvPicPr>
          <p:nvPr/>
        </p:nvPicPr>
        <p:blipFill>
          <a:blip r:embed="rId2"/>
          <a:srcRect/>
          <a:stretch>
            <a:fillRect/>
          </a:stretch>
        </p:blipFill>
        <p:spPr bwMode="auto">
          <a:xfrm>
            <a:off x="838200" y="2326341"/>
            <a:ext cx="3429000" cy="240307"/>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interiorEdging.png"/>
          <p:cNvPicPr>
            <a:picLocks noChangeAspect="1"/>
          </p:cNvPicPr>
          <p:nvPr/>
        </p:nvPicPr>
        <p:blipFill>
          <a:blip r:embed="rId16"/>
          <a:stretch>
            <a:fillRect/>
          </a:stretch>
        </p:blipFill>
        <p:spPr>
          <a:xfrm>
            <a:off x="0" y="0"/>
            <a:ext cx="9144000" cy="6858000"/>
          </a:xfrm>
          <a:prstGeom prst="rect">
            <a:avLst/>
          </a:prstGeom>
        </p:spPr>
      </p:pic>
      <p:sp>
        <p:nvSpPr>
          <p:cNvPr id="2" name="Title Placeholder 1"/>
          <p:cNvSpPr>
            <a:spLocks noGrp="1"/>
          </p:cNvSpPr>
          <p:nvPr>
            <p:ph type="title"/>
          </p:nvPr>
        </p:nvSpPr>
        <p:spPr>
          <a:xfrm>
            <a:off x="800100" y="381000"/>
            <a:ext cx="75438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2084294"/>
            <a:ext cx="6949440" cy="363967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4" name="Date Placeholder 3"/>
          <p:cNvSpPr>
            <a:spLocks noGrp="1"/>
          </p:cNvSpPr>
          <p:nvPr>
            <p:ph type="dt" sz="half" idx="2"/>
          </p:nvPr>
        </p:nvSpPr>
        <p:spPr>
          <a:xfrm>
            <a:off x="6553200" y="6118412"/>
            <a:ext cx="2133600" cy="275478"/>
          </a:xfrm>
          <a:prstGeom prst="rect">
            <a:avLst/>
          </a:prstGeom>
        </p:spPr>
        <p:txBody>
          <a:bodyPr vert="horz" lIns="91440" tIns="45720" rIns="91440" bIns="45720" rtlCol="0" anchor="ctr"/>
          <a:lstStyle>
            <a:lvl1pPr algn="r">
              <a:defRPr sz="1200">
                <a:solidFill>
                  <a:schemeClr val="tx1"/>
                </a:solidFill>
              </a:defRPr>
            </a:lvl1pPr>
          </a:lstStyle>
          <a:p>
            <a:fld id="{628EAFA9-7502-42D3-9B79-C38E938C236F}" type="datetimeFigureOut">
              <a:rPr lang="en-US" smtClean="0"/>
              <a:t>16-10-25</a:t>
            </a:fld>
            <a:endParaRPr lang="en-US"/>
          </a:p>
        </p:txBody>
      </p:sp>
      <p:sp>
        <p:nvSpPr>
          <p:cNvPr id="5" name="Footer Placeholder 4"/>
          <p:cNvSpPr>
            <a:spLocks noGrp="1"/>
          </p:cNvSpPr>
          <p:nvPr>
            <p:ph type="ftr" sz="quarter" idx="3"/>
          </p:nvPr>
        </p:nvSpPr>
        <p:spPr>
          <a:xfrm>
            <a:off x="457200" y="6118412"/>
            <a:ext cx="2895600" cy="275478"/>
          </a:xfrm>
          <a:prstGeom prst="rect">
            <a:avLst/>
          </a:prstGeom>
        </p:spPr>
        <p:txBody>
          <a:bodyPr vert="horz" lIns="91440" tIns="45720" rIns="91440" bIns="45720" rtlCol="0" anchor="ctr"/>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4343400" y="6118412"/>
            <a:ext cx="457200" cy="275478"/>
          </a:xfrm>
          <a:prstGeom prst="rect">
            <a:avLst/>
          </a:prstGeom>
        </p:spPr>
        <p:txBody>
          <a:bodyPr vert="horz" lIns="91440" tIns="45720" rIns="91440" bIns="45720" rtlCol="0" anchor="ctr"/>
          <a:lstStyle>
            <a:lvl1pPr algn="ctr">
              <a:defRPr sz="1200">
                <a:solidFill>
                  <a:schemeClr val="tx1"/>
                </a:solidFill>
              </a:defRPr>
            </a:lvl1pPr>
          </a:lstStyle>
          <a:p>
            <a:fld id="{2D57B0AA-AC8E-4463-ADAC-E87D09B82E4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5600" kern="1200">
          <a:solidFill>
            <a:schemeClr val="tx1"/>
          </a:solidFill>
          <a:latin typeface="+mj-lt"/>
          <a:ea typeface="+mj-ea"/>
          <a:cs typeface="+mj-cs"/>
        </a:defRPr>
      </a:lvl1pPr>
    </p:titleStyle>
    <p:bodyStyle>
      <a:lvl1pPr marL="457200" indent="-457200" algn="l" defTabSz="914400" rtl="0" eaLnBrk="1" latinLnBrk="0" hangingPunct="1">
        <a:spcBef>
          <a:spcPts val="2000"/>
        </a:spcBef>
        <a:buSzPct val="10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500"/>
        </a:spcBef>
        <a:buClr>
          <a:schemeClr val="tx1">
            <a:lumMod val="60000"/>
            <a:lumOff val="40000"/>
          </a:schemeClr>
        </a:buClr>
        <a:buSzPct val="10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500"/>
        </a:spcBef>
        <a:buClr>
          <a:schemeClr val="tx1">
            <a:lumMod val="60000"/>
            <a:lumOff val="40000"/>
          </a:schemeClr>
        </a:buClr>
        <a:buSzPct val="100000"/>
        <a:buFont typeface="Wingdings" pitchFamily="2" charset="2"/>
        <a:buChar char=""/>
        <a:defRPr sz="1800" kern="1200">
          <a:solidFill>
            <a:schemeClr val="tx1"/>
          </a:solidFill>
          <a:latin typeface="+mn-lt"/>
          <a:ea typeface="+mn-ea"/>
          <a:cs typeface="+mn-cs"/>
        </a:defRPr>
      </a:lvl4pPr>
      <a:lvl5pPr marL="2286000" indent="-457200"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5pPr>
      <a:lvl6pPr marL="2743200" indent="-457200"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a:solidFill>
            <a:schemeClr val="tx1"/>
          </a:solidFill>
          <a:latin typeface="+mn-lt"/>
          <a:ea typeface="+mn-ea"/>
          <a:cs typeface="+mn-cs"/>
        </a:defRPr>
      </a:lvl6pPr>
      <a:lvl7pPr marL="3200400" indent="-457200"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7pPr>
      <a:lvl8pPr marL="3657600" indent="-457200"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baseline="0">
          <a:solidFill>
            <a:schemeClr val="tx1"/>
          </a:solidFill>
          <a:latin typeface="+mn-lt"/>
          <a:ea typeface="+mn-ea"/>
          <a:cs typeface="+mn-cs"/>
        </a:defRPr>
      </a:lvl8pPr>
      <a:lvl9pPr marL="4114800" indent="-457200"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 Id="rId3" Type="http://schemas.openxmlformats.org/officeDocument/2006/relationships/image" Target="../media/image1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Personas</a:t>
            </a:r>
            <a:endParaRPr lang="en-US" dirty="0"/>
          </a:p>
        </p:txBody>
      </p:sp>
      <p:sp>
        <p:nvSpPr>
          <p:cNvPr id="3" name="Subtitle 2"/>
          <p:cNvSpPr>
            <a:spLocks noGrp="1"/>
          </p:cNvSpPr>
          <p:nvPr>
            <p:ph type="subTitle" idx="1"/>
          </p:nvPr>
        </p:nvSpPr>
        <p:spPr/>
        <p:txBody>
          <a:bodyPr>
            <a:normAutofit fontScale="92500" lnSpcReduction="10000"/>
          </a:bodyPr>
          <a:lstStyle/>
          <a:p>
            <a:r>
              <a:rPr lang="en-US" sz="3200" dirty="0" err="1" smtClean="0"/>
              <a:t>Halton</a:t>
            </a:r>
            <a:r>
              <a:rPr lang="en-US" sz="3200" dirty="0" smtClean="0"/>
              <a:t> Hills </a:t>
            </a:r>
            <a:r>
              <a:rPr lang="en-US" sz="3200" dirty="0" smtClean="0"/>
              <a:t>Heritage</a:t>
            </a:r>
            <a:endParaRPr lang="en-US" sz="3200" dirty="0"/>
          </a:p>
          <a:p>
            <a:endParaRPr lang="en-US" dirty="0" smtClean="0"/>
          </a:p>
          <a:p>
            <a:r>
              <a:rPr lang="en-US" dirty="0" smtClean="0"/>
              <a:t>Vith Sivaloganathan</a:t>
            </a:r>
            <a:endParaRPr lang="en-US" dirty="0"/>
          </a:p>
        </p:txBody>
      </p:sp>
    </p:spTree>
    <p:extLst>
      <p:ext uri="{BB962C8B-B14F-4D97-AF65-F5344CB8AC3E}">
        <p14:creationId xmlns:p14="http://schemas.microsoft.com/office/powerpoint/2010/main" val="2919510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9002"/>
            <a:ext cx="3429000" cy="1371600"/>
          </a:xfrm>
        </p:spPr>
        <p:txBody>
          <a:bodyPr>
            <a:normAutofit/>
          </a:bodyPr>
          <a:lstStyle/>
          <a:p>
            <a:r>
              <a:rPr lang="en-US" dirty="0" smtClean="0"/>
              <a:t>James Edwards - Frustrated</a:t>
            </a:r>
            <a:endParaRPr lang="en-US" dirty="0"/>
          </a:p>
        </p:txBody>
      </p:sp>
      <p:sp>
        <p:nvSpPr>
          <p:cNvPr id="3" name="Content Placeholder 2"/>
          <p:cNvSpPr>
            <a:spLocks noGrp="1"/>
          </p:cNvSpPr>
          <p:nvPr>
            <p:ph idx="1"/>
          </p:nvPr>
        </p:nvSpPr>
        <p:spPr>
          <a:xfrm>
            <a:off x="4676568" y="544207"/>
            <a:ext cx="4053794" cy="5744393"/>
          </a:xfrm>
        </p:spPr>
        <p:txBody>
          <a:bodyPr>
            <a:noAutofit/>
          </a:bodyPr>
          <a:lstStyle/>
          <a:p>
            <a:pPr marL="0" indent="0" algn="just">
              <a:buNone/>
            </a:pPr>
            <a:r>
              <a:rPr lang="en-US" sz="1720" dirty="0"/>
              <a:t>James is a hopeful new small business owner in Georgetown, a community within </a:t>
            </a:r>
            <a:r>
              <a:rPr lang="en-US" sz="1720" dirty="0" err="1"/>
              <a:t>Halton</a:t>
            </a:r>
            <a:r>
              <a:rPr lang="en-US" sz="1720" dirty="0"/>
              <a:t> Hills. James quit his regular,  nine to five banking job to follow his </a:t>
            </a:r>
            <a:r>
              <a:rPr lang="en-US" sz="1720" dirty="0" smtClean="0"/>
              <a:t>dreams. </a:t>
            </a:r>
            <a:r>
              <a:rPr lang="en-US" sz="1720" dirty="0"/>
              <a:t>He had finally saved up enough money to buy small commercial property in Georgetown’s </a:t>
            </a:r>
            <a:r>
              <a:rPr lang="en-US" sz="1720" dirty="0" smtClean="0"/>
              <a:t>core, to </a:t>
            </a:r>
            <a:r>
              <a:rPr lang="en-US" sz="1720" dirty="0"/>
              <a:t>start a </a:t>
            </a:r>
            <a:r>
              <a:rPr lang="en-US" sz="1720" dirty="0" smtClean="0"/>
              <a:t>family-owned pizza shop. </a:t>
            </a:r>
            <a:r>
              <a:rPr lang="en-US" sz="1720" dirty="0"/>
              <a:t>James, his wife and two daughters are excited and eagerly waiting to get their new shop up and running. But renovations to the </a:t>
            </a:r>
            <a:r>
              <a:rPr lang="en-US" sz="1720" dirty="0" smtClean="0"/>
              <a:t>shop quickly </a:t>
            </a:r>
            <a:r>
              <a:rPr lang="en-US" sz="1720" dirty="0"/>
              <a:t>came to a </a:t>
            </a:r>
            <a:r>
              <a:rPr lang="en-US" sz="1720" dirty="0" smtClean="0"/>
              <a:t>halt, when </a:t>
            </a:r>
            <a:r>
              <a:rPr lang="en-US" sz="1720" dirty="0"/>
              <a:t>the contractors had realized the </a:t>
            </a:r>
            <a:r>
              <a:rPr lang="en-US" sz="1720" dirty="0" smtClean="0"/>
              <a:t>Edwards’ </a:t>
            </a:r>
            <a:r>
              <a:rPr lang="en-US" sz="1720" dirty="0"/>
              <a:t>property is listed as a Heritage Site. The proposed changes to the storefront cannot be made due to some </a:t>
            </a:r>
            <a:r>
              <a:rPr lang="en-US" sz="1720" dirty="0" smtClean="0"/>
              <a:t>restrictions placed on </a:t>
            </a:r>
            <a:r>
              <a:rPr lang="en-US" sz="1720" dirty="0" smtClean="0"/>
              <a:t>h</a:t>
            </a:r>
            <a:r>
              <a:rPr lang="en-US" sz="1720" dirty="0" smtClean="0"/>
              <a:t>eritage </a:t>
            </a:r>
            <a:r>
              <a:rPr lang="en-US" sz="1720" dirty="0" smtClean="0"/>
              <a:t>properties</a:t>
            </a:r>
            <a:r>
              <a:rPr lang="en-US" sz="1720" dirty="0" smtClean="0"/>
              <a:t>. </a:t>
            </a:r>
            <a:r>
              <a:rPr lang="en-US" sz="1720" dirty="0"/>
              <a:t>The </a:t>
            </a:r>
            <a:r>
              <a:rPr lang="en-US" sz="1720" dirty="0" smtClean="0"/>
              <a:t>shop is </a:t>
            </a:r>
            <a:r>
              <a:rPr lang="en-US" sz="1720" dirty="0"/>
              <a:t>now going to take longer than expected to open. James wants to use the </a:t>
            </a:r>
            <a:r>
              <a:rPr lang="en-US" sz="1720" dirty="0" err="1"/>
              <a:t>Halton</a:t>
            </a:r>
            <a:r>
              <a:rPr lang="en-US" sz="1720" dirty="0"/>
              <a:t> Hills website to see what changes are allowed and what he needs to consider before quickly redesigning the store front to prevent further delays. </a:t>
            </a:r>
          </a:p>
        </p:txBody>
      </p:sp>
      <p:sp>
        <p:nvSpPr>
          <p:cNvPr id="6" name="Text Placeholder 5"/>
          <p:cNvSpPr>
            <a:spLocks noGrp="1"/>
          </p:cNvSpPr>
          <p:nvPr>
            <p:ph type="body" sz="half" idx="2"/>
          </p:nvPr>
        </p:nvSpPr>
        <p:spPr>
          <a:xfrm>
            <a:off x="838200" y="2713316"/>
            <a:ext cx="3429000" cy="2895600"/>
          </a:xfrm>
        </p:spPr>
        <p:txBody>
          <a:bodyPr/>
          <a:lstStyle/>
          <a:p>
            <a:pPr algn="l"/>
            <a:r>
              <a:rPr lang="en-US" dirty="0"/>
              <a:t>“</a:t>
            </a:r>
            <a:r>
              <a:rPr lang="en-CA" dirty="0"/>
              <a:t>I should be able to do whatever I want to my property… this is why </a:t>
            </a:r>
            <a:r>
              <a:rPr lang="en-CA" dirty="0" smtClean="0"/>
              <a:t>I bought not leased”</a:t>
            </a:r>
            <a:endParaRPr lang="en-US" dirty="0"/>
          </a:p>
          <a:p>
            <a:endParaRPr lang="en-US" dirty="0"/>
          </a:p>
        </p:txBody>
      </p:sp>
      <p:pic>
        <p:nvPicPr>
          <p:cNvPr id="8" name="Picture 7" descr="240_F_106661066_1azVOQCXy5iSLAOotH9oCwcXJhuKxdWp.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810000"/>
            <a:ext cx="3429000" cy="2478600"/>
          </a:xfrm>
          <a:prstGeom prst="rect">
            <a:avLst/>
          </a:prstGeom>
        </p:spPr>
      </p:pic>
    </p:spTree>
    <p:extLst>
      <p:ext uri="{BB962C8B-B14F-4D97-AF65-F5344CB8AC3E}">
        <p14:creationId xmlns:p14="http://schemas.microsoft.com/office/powerpoint/2010/main" val="2364048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dirty="0" smtClean="0"/>
              <a:t>James – The Hopeful Business Owner</a:t>
            </a:r>
            <a:endParaRPr lang="en-US" sz="4800" dirty="0"/>
          </a:p>
        </p:txBody>
      </p:sp>
      <p:sp>
        <p:nvSpPr>
          <p:cNvPr id="8" name="Content Placeholder 7"/>
          <p:cNvSpPr>
            <a:spLocks noGrp="1"/>
          </p:cNvSpPr>
          <p:nvPr>
            <p:ph sz="half" idx="1"/>
          </p:nvPr>
        </p:nvSpPr>
        <p:spPr>
          <a:xfrm>
            <a:off x="838200" y="2084293"/>
            <a:ext cx="3429000" cy="2317913"/>
          </a:xfrm>
        </p:spPr>
        <p:txBody>
          <a:bodyPr>
            <a:normAutofit fontScale="55000" lnSpcReduction="20000"/>
          </a:bodyPr>
          <a:lstStyle/>
          <a:p>
            <a:pPr marL="0" indent="0">
              <a:buNone/>
            </a:pPr>
            <a:r>
              <a:rPr lang="en-US" sz="2300" b="1" dirty="0" smtClean="0"/>
              <a:t>Demographics:</a:t>
            </a:r>
          </a:p>
          <a:p>
            <a:pPr marL="0" indent="0" algn="just">
              <a:buNone/>
            </a:pPr>
            <a:r>
              <a:rPr lang="en-US" sz="2200" dirty="0" smtClean="0"/>
              <a:t>A married 42 year old with two daughters, looking to get away from the hustle and bustle of city life. James moved to Georgetown in 2012, when he and his wife bought their first brand new family home. James was a senior manager at a Major bank in Toronto. </a:t>
            </a:r>
            <a:r>
              <a:rPr lang="en-US" sz="2200" dirty="0" smtClean="0"/>
              <a:t>He </a:t>
            </a:r>
            <a:r>
              <a:rPr lang="en-US" sz="2200" dirty="0" smtClean="0"/>
              <a:t>and his wife were making a combined income </a:t>
            </a:r>
            <a:r>
              <a:rPr lang="en-US" sz="2200" dirty="0" smtClean="0"/>
              <a:t>of over $150,000; when both of </a:t>
            </a:r>
            <a:r>
              <a:rPr lang="en-US" sz="2200" dirty="0"/>
              <a:t>them were working. H</a:t>
            </a:r>
            <a:r>
              <a:rPr lang="en-US" sz="2200" dirty="0" smtClean="0"/>
              <a:t>e has now left </a:t>
            </a:r>
            <a:r>
              <a:rPr lang="en-US" sz="2200" dirty="0" smtClean="0"/>
              <a:t>behind </a:t>
            </a:r>
            <a:r>
              <a:rPr lang="en-US" sz="2200" dirty="0" smtClean="0"/>
              <a:t>his </a:t>
            </a:r>
            <a:r>
              <a:rPr lang="en-US" sz="2200" dirty="0" smtClean="0"/>
              <a:t>illustrious banking career to follow his </a:t>
            </a:r>
            <a:r>
              <a:rPr lang="en-US" sz="2200" dirty="0" smtClean="0"/>
              <a:t>dreams</a:t>
            </a:r>
            <a:r>
              <a:rPr lang="en-US" sz="2200" dirty="0"/>
              <a:t> </a:t>
            </a:r>
            <a:r>
              <a:rPr lang="en-US" sz="2200" dirty="0" smtClean="0"/>
              <a:t>and build something for himself. </a:t>
            </a:r>
            <a:endParaRPr lang="en-US" sz="2200" dirty="0" smtClean="0"/>
          </a:p>
        </p:txBody>
      </p:sp>
      <p:sp>
        <p:nvSpPr>
          <p:cNvPr id="9" name="Content Placeholder 8"/>
          <p:cNvSpPr>
            <a:spLocks noGrp="1"/>
          </p:cNvSpPr>
          <p:nvPr>
            <p:ph sz="half" idx="2"/>
          </p:nvPr>
        </p:nvSpPr>
        <p:spPr>
          <a:xfrm>
            <a:off x="838200" y="4321318"/>
            <a:ext cx="3429000" cy="1967017"/>
          </a:xfrm>
        </p:spPr>
        <p:txBody>
          <a:bodyPr>
            <a:normAutofit fontScale="55000" lnSpcReduction="20000"/>
          </a:bodyPr>
          <a:lstStyle/>
          <a:p>
            <a:pPr marL="0" indent="0">
              <a:buNone/>
            </a:pPr>
            <a:r>
              <a:rPr lang="en-US" sz="2300" b="1" dirty="0" smtClean="0"/>
              <a:t>Tech Profile:</a:t>
            </a:r>
          </a:p>
          <a:p>
            <a:pPr marL="0" indent="0" algn="just">
              <a:buNone/>
            </a:pPr>
            <a:r>
              <a:rPr lang="en-US" sz="2200" dirty="0" smtClean="0"/>
              <a:t>James is quite tech savvy. He enjoys playing with new “gadgets” and “toys” that come out. He has kept up with some of the current internet trends and claims he cannot live with out the internet.  He also enjoys using Social Media to keep up with his friends and family. He mainly uses Facebook for family and friends. </a:t>
            </a:r>
            <a:r>
              <a:rPr lang="en-US" sz="2200" dirty="0"/>
              <a:t>T</a:t>
            </a:r>
            <a:r>
              <a:rPr lang="en-US" sz="2200" dirty="0" smtClean="0"/>
              <a:t>witter to keep up with current news and trends. James loves to spend time watching videos on YouTube. </a:t>
            </a:r>
            <a:r>
              <a:rPr lang="en-US" sz="2200" dirty="0" smtClean="0"/>
              <a:t>James has not visited the </a:t>
            </a:r>
            <a:r>
              <a:rPr lang="en-US" sz="2200" dirty="0" err="1" smtClean="0"/>
              <a:t>Halton</a:t>
            </a:r>
            <a:r>
              <a:rPr lang="en-US" sz="2200" dirty="0" smtClean="0"/>
              <a:t> Hills website before. </a:t>
            </a:r>
            <a:endParaRPr lang="en-US" sz="2200" dirty="0" smtClean="0"/>
          </a:p>
        </p:txBody>
      </p:sp>
      <p:sp>
        <p:nvSpPr>
          <p:cNvPr id="11" name="Content Placeholder 7"/>
          <p:cNvSpPr txBox="1">
            <a:spLocks/>
          </p:cNvSpPr>
          <p:nvPr/>
        </p:nvSpPr>
        <p:spPr>
          <a:xfrm>
            <a:off x="4914900" y="2084293"/>
            <a:ext cx="3429000" cy="2080299"/>
          </a:xfrm>
          <a:prstGeom prst="rect">
            <a:avLst/>
          </a:prstGeom>
        </p:spPr>
        <p:txBody>
          <a:bodyPr vert="horz" lIns="91440" tIns="45720" rIns="91440" bIns="45720" rtlCol="0">
            <a:normAutofit/>
          </a:bodyPr>
          <a:lstStyle>
            <a:lvl1pPr marL="282575" indent="-282575" algn="l" defTabSz="914400" rtl="0" eaLnBrk="1" latinLnBrk="0" hangingPunct="1">
              <a:spcBef>
                <a:spcPts val="2000"/>
              </a:spcBef>
              <a:buSzPct val="100000"/>
              <a:buFont typeface="Wingdings" pitchFamily="2" charset="2"/>
              <a:buChar char=""/>
              <a:defRPr sz="2000" kern="1200">
                <a:solidFill>
                  <a:schemeClr val="tx1"/>
                </a:solidFill>
                <a:latin typeface="+mn-lt"/>
                <a:ea typeface="+mn-ea"/>
                <a:cs typeface="+mn-cs"/>
              </a:defRPr>
            </a:lvl1pPr>
            <a:lvl2pPr marL="573088" indent="-282575" algn="l" defTabSz="914400" rtl="0" eaLnBrk="1" latinLnBrk="0" hangingPunct="1">
              <a:spcBef>
                <a:spcPts val="1500"/>
              </a:spcBef>
              <a:buClr>
                <a:schemeClr val="tx1">
                  <a:lumMod val="60000"/>
                  <a:lumOff val="40000"/>
                </a:schemeClr>
              </a:buClr>
              <a:buSzPct val="100000"/>
              <a:buFont typeface="Wingdings" pitchFamily="2" charset="2"/>
              <a:buChar char=""/>
              <a:defRPr sz="1800" kern="1200">
                <a:solidFill>
                  <a:schemeClr val="tx1"/>
                </a:solidFill>
                <a:latin typeface="+mn-lt"/>
                <a:ea typeface="+mn-ea"/>
                <a:cs typeface="+mn-cs"/>
              </a:defRPr>
            </a:lvl2pPr>
            <a:lvl3pPr marL="855663" indent="-282575"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3pPr>
            <a:lvl4pPr marL="1146175" indent="-282575" algn="l" defTabSz="914400" rtl="0" eaLnBrk="1" latinLnBrk="0" hangingPunct="1">
              <a:spcBef>
                <a:spcPts val="1500"/>
              </a:spcBef>
              <a:buClr>
                <a:schemeClr val="tx1">
                  <a:lumMod val="60000"/>
                  <a:lumOff val="40000"/>
                </a:schemeClr>
              </a:buClr>
              <a:buSzPct val="100000"/>
              <a:buFont typeface="Wingdings" pitchFamily="2" charset="2"/>
              <a:buChar char=""/>
              <a:defRPr sz="1800" kern="1200">
                <a:solidFill>
                  <a:schemeClr val="tx1"/>
                </a:solidFill>
                <a:latin typeface="+mn-lt"/>
                <a:ea typeface="+mn-ea"/>
                <a:cs typeface="+mn-cs"/>
              </a:defRPr>
            </a:lvl4pPr>
            <a:lvl5pPr marL="1430338" indent="-282575"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5pPr>
            <a:lvl6pPr marL="1712913" indent="-282575"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a:solidFill>
                  <a:schemeClr val="tx1"/>
                </a:solidFill>
                <a:latin typeface="+mn-lt"/>
                <a:ea typeface="+mn-ea"/>
                <a:cs typeface="+mn-cs"/>
              </a:defRPr>
            </a:lvl6pPr>
            <a:lvl7pPr marL="2003425" indent="-282575"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7pPr>
            <a:lvl8pPr marL="2286000" indent="-282575"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baseline="0">
                <a:solidFill>
                  <a:schemeClr val="tx1"/>
                </a:solidFill>
                <a:latin typeface="+mn-lt"/>
                <a:ea typeface="+mn-ea"/>
                <a:cs typeface="+mn-cs"/>
              </a:defRPr>
            </a:lvl8pPr>
            <a:lvl9pPr marL="2568575" indent="-282575"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9pPr>
          </a:lstStyle>
          <a:p>
            <a:pPr marL="0" indent="0">
              <a:buNone/>
            </a:pPr>
            <a:r>
              <a:rPr lang="en-US" sz="1600" b="1" dirty="0" smtClean="0"/>
              <a:t>Goals:</a:t>
            </a:r>
          </a:p>
          <a:p>
            <a:pPr marL="0" indent="0" algn="just">
              <a:buNone/>
            </a:pPr>
            <a:r>
              <a:rPr lang="en-US" sz="1300" dirty="0" smtClean="0"/>
              <a:t>James needs to get his store open ASAP. James hasn’t heard of designated Heritage Sites before. He needs to find out what it means to be listed as a Heritage Site. He also needs information regarding the types of renovations he is allowed to do to his property. </a:t>
            </a:r>
          </a:p>
        </p:txBody>
      </p:sp>
      <p:sp>
        <p:nvSpPr>
          <p:cNvPr id="12" name="Content Placeholder 7"/>
          <p:cNvSpPr txBox="1">
            <a:spLocks/>
          </p:cNvSpPr>
          <p:nvPr/>
        </p:nvSpPr>
        <p:spPr>
          <a:xfrm>
            <a:off x="4914900" y="4325166"/>
            <a:ext cx="3429000" cy="2055889"/>
          </a:xfrm>
          <a:prstGeom prst="rect">
            <a:avLst/>
          </a:prstGeom>
        </p:spPr>
        <p:txBody>
          <a:bodyPr vert="horz" lIns="91440" tIns="45720" rIns="91440" bIns="45720" rtlCol="0">
            <a:normAutofit fontScale="77500" lnSpcReduction="20000"/>
          </a:bodyPr>
          <a:lstStyle>
            <a:lvl1pPr marL="282575" indent="-282575" algn="l" defTabSz="914400" rtl="0" eaLnBrk="1" latinLnBrk="0" hangingPunct="1">
              <a:spcBef>
                <a:spcPts val="2000"/>
              </a:spcBef>
              <a:buSzPct val="100000"/>
              <a:buFont typeface="Wingdings" pitchFamily="2" charset="2"/>
              <a:buChar char=""/>
              <a:defRPr sz="2000" kern="1200">
                <a:solidFill>
                  <a:schemeClr val="tx1"/>
                </a:solidFill>
                <a:latin typeface="+mn-lt"/>
                <a:ea typeface="+mn-ea"/>
                <a:cs typeface="+mn-cs"/>
              </a:defRPr>
            </a:lvl1pPr>
            <a:lvl2pPr marL="573088" indent="-282575" algn="l" defTabSz="914400" rtl="0" eaLnBrk="1" latinLnBrk="0" hangingPunct="1">
              <a:spcBef>
                <a:spcPts val="1500"/>
              </a:spcBef>
              <a:buClr>
                <a:schemeClr val="tx1">
                  <a:lumMod val="60000"/>
                  <a:lumOff val="40000"/>
                </a:schemeClr>
              </a:buClr>
              <a:buSzPct val="100000"/>
              <a:buFont typeface="Wingdings" pitchFamily="2" charset="2"/>
              <a:buChar char=""/>
              <a:defRPr sz="1800" kern="1200">
                <a:solidFill>
                  <a:schemeClr val="tx1"/>
                </a:solidFill>
                <a:latin typeface="+mn-lt"/>
                <a:ea typeface="+mn-ea"/>
                <a:cs typeface="+mn-cs"/>
              </a:defRPr>
            </a:lvl2pPr>
            <a:lvl3pPr marL="855663" indent="-282575"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3pPr>
            <a:lvl4pPr marL="1146175" indent="-282575" algn="l" defTabSz="914400" rtl="0" eaLnBrk="1" latinLnBrk="0" hangingPunct="1">
              <a:spcBef>
                <a:spcPts val="1500"/>
              </a:spcBef>
              <a:buClr>
                <a:schemeClr val="tx1">
                  <a:lumMod val="60000"/>
                  <a:lumOff val="40000"/>
                </a:schemeClr>
              </a:buClr>
              <a:buSzPct val="100000"/>
              <a:buFont typeface="Wingdings" pitchFamily="2" charset="2"/>
              <a:buChar char=""/>
              <a:defRPr sz="1800" kern="1200">
                <a:solidFill>
                  <a:schemeClr val="tx1"/>
                </a:solidFill>
                <a:latin typeface="+mn-lt"/>
                <a:ea typeface="+mn-ea"/>
                <a:cs typeface="+mn-cs"/>
              </a:defRPr>
            </a:lvl4pPr>
            <a:lvl5pPr marL="1430338" indent="-282575"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5pPr>
            <a:lvl6pPr marL="1712913" indent="-282575"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a:solidFill>
                  <a:schemeClr val="tx1"/>
                </a:solidFill>
                <a:latin typeface="+mn-lt"/>
                <a:ea typeface="+mn-ea"/>
                <a:cs typeface="+mn-cs"/>
              </a:defRPr>
            </a:lvl6pPr>
            <a:lvl7pPr marL="2003425" indent="-282575"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7pPr>
            <a:lvl8pPr marL="2286000" indent="-282575"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baseline="0">
                <a:solidFill>
                  <a:schemeClr val="tx1"/>
                </a:solidFill>
                <a:latin typeface="+mn-lt"/>
                <a:ea typeface="+mn-ea"/>
                <a:cs typeface="+mn-cs"/>
              </a:defRPr>
            </a:lvl8pPr>
            <a:lvl9pPr marL="2568575" indent="-282575"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9pPr>
          </a:lstStyle>
          <a:p>
            <a:pPr marL="0" indent="0">
              <a:buFont typeface="Wingdings" pitchFamily="2" charset="2"/>
              <a:buNone/>
            </a:pPr>
            <a:r>
              <a:rPr lang="en-US" sz="1800" b="1" dirty="0" smtClean="0"/>
              <a:t>Needs:</a:t>
            </a:r>
          </a:p>
          <a:p>
            <a:pPr>
              <a:buFont typeface="Arial"/>
              <a:buChar char="•"/>
            </a:pPr>
            <a:r>
              <a:rPr lang="en-US" sz="1300" dirty="0" smtClean="0"/>
              <a:t>Legal definition of a </a:t>
            </a:r>
            <a:r>
              <a:rPr lang="en-US" sz="1300" dirty="0" smtClean="0"/>
              <a:t>heritage </a:t>
            </a:r>
            <a:r>
              <a:rPr lang="en-US" sz="1300" dirty="0" smtClean="0"/>
              <a:t>site, acts and laws surrounding Heritage Sites</a:t>
            </a:r>
            <a:endParaRPr lang="en-US" sz="1300" dirty="0" smtClean="0"/>
          </a:p>
          <a:p>
            <a:pPr>
              <a:buFont typeface="Arial"/>
              <a:buChar char="•"/>
            </a:pPr>
            <a:r>
              <a:rPr lang="en-US" sz="1300" dirty="0" smtClean="0"/>
              <a:t>Information on the modifications/ renovations that can be done to a heritage </a:t>
            </a:r>
            <a:r>
              <a:rPr lang="en-US" sz="1300" dirty="0" smtClean="0"/>
              <a:t>site. </a:t>
            </a:r>
            <a:endParaRPr lang="en-US" sz="1300" dirty="0"/>
          </a:p>
          <a:p>
            <a:pPr>
              <a:buFont typeface="Arial"/>
              <a:buChar char="•"/>
            </a:pPr>
            <a:r>
              <a:rPr lang="en-US" sz="1300" dirty="0" smtClean="0"/>
              <a:t>Where and how to get permission for changes</a:t>
            </a:r>
          </a:p>
          <a:p>
            <a:pPr>
              <a:buFont typeface="Arial"/>
              <a:buChar char="•"/>
            </a:pPr>
            <a:r>
              <a:rPr lang="en-US" sz="1300" dirty="0" smtClean="0"/>
              <a:t>Possibility of getting the property of the Heritage Listing</a:t>
            </a:r>
            <a:endParaRPr lang="en-US" sz="1300" dirty="0" smtClean="0"/>
          </a:p>
        </p:txBody>
      </p:sp>
    </p:spTree>
    <p:extLst>
      <p:ext uri="{BB962C8B-B14F-4D97-AF65-F5344CB8AC3E}">
        <p14:creationId xmlns:p14="http://schemas.microsoft.com/office/powerpoint/2010/main" val="25962433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710562"/>
            <a:ext cx="3429000" cy="1371600"/>
          </a:xfrm>
        </p:spPr>
        <p:txBody>
          <a:bodyPr/>
          <a:lstStyle/>
          <a:p>
            <a:r>
              <a:rPr lang="en-US" dirty="0" smtClean="0"/>
              <a:t>Mary Allen - Excited</a:t>
            </a:r>
            <a:endParaRPr lang="en-US" dirty="0"/>
          </a:p>
        </p:txBody>
      </p:sp>
      <p:sp>
        <p:nvSpPr>
          <p:cNvPr id="6" name="Content Placeholder 5"/>
          <p:cNvSpPr>
            <a:spLocks noGrp="1"/>
          </p:cNvSpPr>
          <p:nvPr>
            <p:ph idx="1"/>
          </p:nvPr>
        </p:nvSpPr>
        <p:spPr>
          <a:xfrm>
            <a:off x="4926106" y="710562"/>
            <a:ext cx="3429000" cy="5624121"/>
          </a:xfrm>
        </p:spPr>
        <p:txBody>
          <a:bodyPr>
            <a:normAutofit fontScale="92500" lnSpcReduction="10000"/>
          </a:bodyPr>
          <a:lstStyle/>
          <a:p>
            <a:pPr marL="0" indent="0" algn="just">
              <a:buNone/>
            </a:pPr>
            <a:r>
              <a:rPr lang="en-US" sz="1700" dirty="0" smtClean="0"/>
              <a:t>Mary just recently got engaged to the love of her life Tom. </a:t>
            </a:r>
            <a:r>
              <a:rPr lang="en-US" sz="1700" dirty="0" smtClean="0"/>
              <a:t>Both Tom and Mary </a:t>
            </a:r>
            <a:r>
              <a:rPr lang="en-US" sz="1700" dirty="0" smtClean="0"/>
              <a:t>are excited and looking forward to starting their life together. </a:t>
            </a:r>
            <a:r>
              <a:rPr lang="en-US" sz="1700" dirty="0" smtClean="0"/>
              <a:t>They have planned their wedding for next year. Currently Tom and Mary live at home with their parents. They want to buy a house before they get married. They have lived their entire lives in </a:t>
            </a:r>
            <a:r>
              <a:rPr lang="en-US" sz="1700" dirty="0" err="1" smtClean="0"/>
              <a:t>Halton</a:t>
            </a:r>
            <a:r>
              <a:rPr lang="en-US" sz="1700" dirty="0" smtClean="0"/>
              <a:t> Hills  and plan on starting their family there as well. As with any young soon to be families, Mary and Tom do not have a lot of much money to purchase their first home. Mary likes the idea of owning a unique, heritage home, rather than the cookie cutter communities springing up in her locale. Mary has heard there are benefits of owning a Heritage Home. Mary wants to use the website to explore her homeownership options. She also wants to research if there are any other benefits, such as government incentives for heritage property owners.</a:t>
            </a:r>
            <a:endParaRPr lang="en-US" sz="1700" dirty="0"/>
          </a:p>
        </p:txBody>
      </p:sp>
      <p:sp>
        <p:nvSpPr>
          <p:cNvPr id="7" name="Text Placeholder 6"/>
          <p:cNvSpPr>
            <a:spLocks noGrp="1"/>
          </p:cNvSpPr>
          <p:nvPr>
            <p:ph type="body" sz="half" idx="2"/>
          </p:nvPr>
        </p:nvSpPr>
        <p:spPr/>
        <p:txBody>
          <a:bodyPr/>
          <a:lstStyle/>
          <a:p>
            <a:r>
              <a:rPr lang="en-US" dirty="0" smtClean="0"/>
              <a:t>“I love </a:t>
            </a:r>
            <a:r>
              <a:rPr lang="en-US" dirty="0" err="1" smtClean="0"/>
              <a:t>Halton</a:t>
            </a:r>
            <a:r>
              <a:rPr lang="en-US" dirty="0" smtClean="0"/>
              <a:t> Hills! This is home, and I can’t see my self leaving. A long line of my own heritage is here, it’s a big part of me”</a:t>
            </a:r>
            <a:endParaRPr lang="en-US" dirty="0"/>
          </a:p>
        </p:txBody>
      </p:sp>
      <p:pic>
        <p:nvPicPr>
          <p:cNvPr id="3" name="Picture 2" descr="hollybrockwell.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065406"/>
            <a:ext cx="3429000" cy="2234152"/>
          </a:xfrm>
          <a:prstGeom prst="rect">
            <a:avLst/>
          </a:prstGeom>
        </p:spPr>
      </p:pic>
    </p:spTree>
    <p:extLst>
      <p:ext uri="{BB962C8B-B14F-4D97-AF65-F5344CB8AC3E}">
        <p14:creationId xmlns:p14="http://schemas.microsoft.com/office/powerpoint/2010/main" val="22626905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800" dirty="0" smtClean="0"/>
              <a:t>Mary– Young, </a:t>
            </a:r>
            <a:r>
              <a:rPr lang="en-US" sz="4800" dirty="0" smtClean="0"/>
              <a:t>First Time </a:t>
            </a:r>
            <a:r>
              <a:rPr lang="en-US" sz="4800" dirty="0" smtClean="0"/>
              <a:t>Homeowner</a:t>
            </a:r>
            <a:endParaRPr lang="en-US" sz="4800" dirty="0"/>
          </a:p>
        </p:txBody>
      </p:sp>
      <p:sp>
        <p:nvSpPr>
          <p:cNvPr id="8" name="Content Placeholder 7"/>
          <p:cNvSpPr>
            <a:spLocks noGrp="1"/>
          </p:cNvSpPr>
          <p:nvPr>
            <p:ph sz="half" idx="1"/>
          </p:nvPr>
        </p:nvSpPr>
        <p:spPr>
          <a:xfrm>
            <a:off x="838200" y="2084294"/>
            <a:ext cx="3429000" cy="2317912"/>
          </a:xfrm>
        </p:spPr>
        <p:txBody>
          <a:bodyPr>
            <a:normAutofit fontScale="85000" lnSpcReduction="20000"/>
          </a:bodyPr>
          <a:lstStyle/>
          <a:p>
            <a:pPr marL="0" indent="0">
              <a:buNone/>
            </a:pPr>
            <a:r>
              <a:rPr lang="en-US" sz="2300" b="1" dirty="0" smtClean="0"/>
              <a:t>Demographics:</a:t>
            </a:r>
          </a:p>
          <a:p>
            <a:pPr marL="0" indent="0" algn="just">
              <a:buNone/>
            </a:pPr>
            <a:r>
              <a:rPr lang="en-US" dirty="0" smtClean="0"/>
              <a:t>A </a:t>
            </a:r>
            <a:r>
              <a:rPr lang="en-US" dirty="0" smtClean="0"/>
              <a:t>27 year old, soon to be first time homeowner, who has lived </a:t>
            </a:r>
            <a:r>
              <a:rPr lang="en-US" dirty="0" err="1" smtClean="0"/>
              <a:t>her</a:t>
            </a:r>
            <a:r>
              <a:rPr lang="en-US" dirty="0" err="1" smtClean="0"/>
              <a:t>entire</a:t>
            </a:r>
            <a:r>
              <a:rPr lang="en-US" dirty="0" smtClean="0"/>
              <a:t> life in </a:t>
            </a:r>
            <a:r>
              <a:rPr lang="en-US" dirty="0" err="1" smtClean="0"/>
              <a:t>Halton</a:t>
            </a:r>
            <a:r>
              <a:rPr lang="en-US" dirty="0" smtClean="0"/>
              <a:t> Hills. Mary works in retail and her fiancée Tom is a consultant</a:t>
            </a:r>
            <a:r>
              <a:rPr lang="en-US" dirty="0" smtClean="0"/>
              <a:t>. Together they make around $75,000 an year. </a:t>
            </a:r>
            <a:endParaRPr lang="en-US" dirty="0" smtClean="0"/>
          </a:p>
          <a:p>
            <a:pPr marL="0" indent="0">
              <a:buNone/>
            </a:pPr>
            <a:endParaRPr lang="en-US" dirty="0" smtClean="0"/>
          </a:p>
        </p:txBody>
      </p:sp>
      <p:sp>
        <p:nvSpPr>
          <p:cNvPr id="9" name="Content Placeholder 8"/>
          <p:cNvSpPr>
            <a:spLocks noGrp="1"/>
          </p:cNvSpPr>
          <p:nvPr>
            <p:ph sz="half" idx="2"/>
          </p:nvPr>
        </p:nvSpPr>
        <p:spPr>
          <a:xfrm>
            <a:off x="838200" y="4402206"/>
            <a:ext cx="3429000" cy="1967017"/>
          </a:xfrm>
        </p:spPr>
        <p:txBody>
          <a:bodyPr>
            <a:normAutofit fontScale="85000" lnSpcReduction="20000"/>
          </a:bodyPr>
          <a:lstStyle/>
          <a:p>
            <a:pPr marL="0" indent="0">
              <a:buNone/>
            </a:pPr>
            <a:r>
              <a:rPr lang="en-US" sz="2300" b="1" dirty="0" smtClean="0"/>
              <a:t>Tech Profile:</a:t>
            </a:r>
          </a:p>
          <a:p>
            <a:pPr marL="0" indent="0" algn="just">
              <a:buNone/>
            </a:pPr>
            <a:r>
              <a:rPr lang="en-US" dirty="0" smtClean="0"/>
              <a:t>Mary is an </a:t>
            </a:r>
            <a:r>
              <a:rPr lang="en-US" dirty="0" smtClean="0"/>
              <a:t>avid smartphone and internet user. She </a:t>
            </a:r>
            <a:r>
              <a:rPr lang="en-US" dirty="0" smtClean="0"/>
              <a:t>uses various social media platforms and apps daily. She even maintains a blog dedicated for her pets. She has visited the </a:t>
            </a:r>
            <a:r>
              <a:rPr lang="en-US" dirty="0" err="1" smtClean="0"/>
              <a:t>Halton</a:t>
            </a:r>
            <a:r>
              <a:rPr lang="en-US" dirty="0" smtClean="0"/>
              <a:t> Hills website a few times before. </a:t>
            </a:r>
            <a:endParaRPr lang="en-US" dirty="0" smtClean="0"/>
          </a:p>
        </p:txBody>
      </p:sp>
      <p:sp>
        <p:nvSpPr>
          <p:cNvPr id="11" name="Content Placeholder 7"/>
          <p:cNvSpPr txBox="1">
            <a:spLocks/>
          </p:cNvSpPr>
          <p:nvPr/>
        </p:nvSpPr>
        <p:spPr>
          <a:xfrm>
            <a:off x="4914900" y="2084293"/>
            <a:ext cx="3429000" cy="2080299"/>
          </a:xfrm>
          <a:prstGeom prst="rect">
            <a:avLst/>
          </a:prstGeom>
        </p:spPr>
        <p:txBody>
          <a:bodyPr vert="horz" lIns="91440" tIns="45720" rIns="91440" bIns="45720" rtlCol="0">
            <a:normAutofit lnSpcReduction="10000"/>
          </a:bodyPr>
          <a:lstStyle>
            <a:lvl1pPr marL="282575" indent="-282575" algn="l" defTabSz="914400" rtl="0" eaLnBrk="1" latinLnBrk="0" hangingPunct="1">
              <a:spcBef>
                <a:spcPts val="2000"/>
              </a:spcBef>
              <a:buSzPct val="100000"/>
              <a:buFont typeface="Wingdings" pitchFamily="2" charset="2"/>
              <a:buChar char=""/>
              <a:defRPr sz="2000" kern="1200">
                <a:solidFill>
                  <a:schemeClr val="tx1"/>
                </a:solidFill>
                <a:latin typeface="+mn-lt"/>
                <a:ea typeface="+mn-ea"/>
                <a:cs typeface="+mn-cs"/>
              </a:defRPr>
            </a:lvl1pPr>
            <a:lvl2pPr marL="573088" indent="-282575" algn="l" defTabSz="914400" rtl="0" eaLnBrk="1" latinLnBrk="0" hangingPunct="1">
              <a:spcBef>
                <a:spcPts val="1500"/>
              </a:spcBef>
              <a:buClr>
                <a:schemeClr val="tx1">
                  <a:lumMod val="60000"/>
                  <a:lumOff val="40000"/>
                </a:schemeClr>
              </a:buClr>
              <a:buSzPct val="100000"/>
              <a:buFont typeface="Wingdings" pitchFamily="2" charset="2"/>
              <a:buChar char=""/>
              <a:defRPr sz="1800" kern="1200">
                <a:solidFill>
                  <a:schemeClr val="tx1"/>
                </a:solidFill>
                <a:latin typeface="+mn-lt"/>
                <a:ea typeface="+mn-ea"/>
                <a:cs typeface="+mn-cs"/>
              </a:defRPr>
            </a:lvl2pPr>
            <a:lvl3pPr marL="855663" indent="-282575"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3pPr>
            <a:lvl4pPr marL="1146175" indent="-282575" algn="l" defTabSz="914400" rtl="0" eaLnBrk="1" latinLnBrk="0" hangingPunct="1">
              <a:spcBef>
                <a:spcPts val="1500"/>
              </a:spcBef>
              <a:buClr>
                <a:schemeClr val="tx1">
                  <a:lumMod val="60000"/>
                  <a:lumOff val="40000"/>
                </a:schemeClr>
              </a:buClr>
              <a:buSzPct val="100000"/>
              <a:buFont typeface="Wingdings" pitchFamily="2" charset="2"/>
              <a:buChar char=""/>
              <a:defRPr sz="1800" kern="1200">
                <a:solidFill>
                  <a:schemeClr val="tx1"/>
                </a:solidFill>
                <a:latin typeface="+mn-lt"/>
                <a:ea typeface="+mn-ea"/>
                <a:cs typeface="+mn-cs"/>
              </a:defRPr>
            </a:lvl4pPr>
            <a:lvl5pPr marL="1430338" indent="-282575"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5pPr>
            <a:lvl6pPr marL="1712913" indent="-282575"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a:solidFill>
                  <a:schemeClr val="tx1"/>
                </a:solidFill>
                <a:latin typeface="+mn-lt"/>
                <a:ea typeface="+mn-ea"/>
                <a:cs typeface="+mn-cs"/>
              </a:defRPr>
            </a:lvl6pPr>
            <a:lvl7pPr marL="2003425" indent="-282575"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7pPr>
            <a:lvl8pPr marL="2286000" indent="-282575"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baseline="0">
                <a:solidFill>
                  <a:schemeClr val="tx1"/>
                </a:solidFill>
                <a:latin typeface="+mn-lt"/>
                <a:ea typeface="+mn-ea"/>
                <a:cs typeface="+mn-cs"/>
              </a:defRPr>
            </a:lvl8pPr>
            <a:lvl9pPr marL="2568575" indent="-282575"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9pPr>
          </a:lstStyle>
          <a:p>
            <a:pPr marL="0" indent="0">
              <a:buNone/>
            </a:pPr>
            <a:r>
              <a:rPr lang="en-US" b="1" dirty="0" smtClean="0"/>
              <a:t>Goals:</a:t>
            </a:r>
          </a:p>
          <a:p>
            <a:pPr marL="0" indent="0" algn="just">
              <a:buNone/>
            </a:pPr>
            <a:r>
              <a:rPr lang="en-US" sz="1700" dirty="0" smtClean="0"/>
              <a:t>Mary needs to find out if there are any Heritage Benefits Plans offered to Heritage Homeowners. She also needs to find out where she can find information on Heritage homes for sale.</a:t>
            </a:r>
            <a:endParaRPr lang="en-US" sz="1700" dirty="0" smtClean="0"/>
          </a:p>
          <a:p>
            <a:pPr marL="0" indent="0" algn="just">
              <a:buNone/>
            </a:pPr>
            <a:endParaRPr lang="en-US" dirty="0" smtClean="0"/>
          </a:p>
        </p:txBody>
      </p:sp>
      <p:sp>
        <p:nvSpPr>
          <p:cNvPr id="12" name="Content Placeholder 7"/>
          <p:cNvSpPr txBox="1">
            <a:spLocks/>
          </p:cNvSpPr>
          <p:nvPr/>
        </p:nvSpPr>
        <p:spPr>
          <a:xfrm>
            <a:off x="4914900" y="4402206"/>
            <a:ext cx="3429000" cy="2055889"/>
          </a:xfrm>
          <a:prstGeom prst="rect">
            <a:avLst/>
          </a:prstGeom>
        </p:spPr>
        <p:txBody>
          <a:bodyPr vert="horz" lIns="91440" tIns="45720" rIns="91440" bIns="45720" rtlCol="0">
            <a:normAutofit fontScale="85000" lnSpcReduction="10000"/>
          </a:bodyPr>
          <a:lstStyle>
            <a:lvl1pPr marL="282575" indent="-282575" algn="l" defTabSz="914400" rtl="0" eaLnBrk="1" latinLnBrk="0" hangingPunct="1">
              <a:spcBef>
                <a:spcPts val="2000"/>
              </a:spcBef>
              <a:buSzPct val="100000"/>
              <a:buFont typeface="Wingdings" pitchFamily="2" charset="2"/>
              <a:buChar char=""/>
              <a:defRPr sz="2000" kern="1200">
                <a:solidFill>
                  <a:schemeClr val="tx1"/>
                </a:solidFill>
                <a:latin typeface="+mn-lt"/>
                <a:ea typeface="+mn-ea"/>
                <a:cs typeface="+mn-cs"/>
              </a:defRPr>
            </a:lvl1pPr>
            <a:lvl2pPr marL="573088" indent="-282575" algn="l" defTabSz="914400" rtl="0" eaLnBrk="1" latinLnBrk="0" hangingPunct="1">
              <a:spcBef>
                <a:spcPts val="1500"/>
              </a:spcBef>
              <a:buClr>
                <a:schemeClr val="tx1">
                  <a:lumMod val="60000"/>
                  <a:lumOff val="40000"/>
                </a:schemeClr>
              </a:buClr>
              <a:buSzPct val="100000"/>
              <a:buFont typeface="Wingdings" pitchFamily="2" charset="2"/>
              <a:buChar char=""/>
              <a:defRPr sz="1800" kern="1200">
                <a:solidFill>
                  <a:schemeClr val="tx1"/>
                </a:solidFill>
                <a:latin typeface="+mn-lt"/>
                <a:ea typeface="+mn-ea"/>
                <a:cs typeface="+mn-cs"/>
              </a:defRPr>
            </a:lvl2pPr>
            <a:lvl3pPr marL="855663" indent="-282575"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3pPr>
            <a:lvl4pPr marL="1146175" indent="-282575" algn="l" defTabSz="914400" rtl="0" eaLnBrk="1" latinLnBrk="0" hangingPunct="1">
              <a:spcBef>
                <a:spcPts val="1500"/>
              </a:spcBef>
              <a:buClr>
                <a:schemeClr val="tx1">
                  <a:lumMod val="60000"/>
                  <a:lumOff val="40000"/>
                </a:schemeClr>
              </a:buClr>
              <a:buSzPct val="100000"/>
              <a:buFont typeface="Wingdings" pitchFamily="2" charset="2"/>
              <a:buChar char=""/>
              <a:defRPr sz="1800" kern="1200">
                <a:solidFill>
                  <a:schemeClr val="tx1"/>
                </a:solidFill>
                <a:latin typeface="+mn-lt"/>
                <a:ea typeface="+mn-ea"/>
                <a:cs typeface="+mn-cs"/>
              </a:defRPr>
            </a:lvl4pPr>
            <a:lvl5pPr marL="1430338" indent="-282575"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5pPr>
            <a:lvl6pPr marL="1712913" indent="-282575"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a:solidFill>
                  <a:schemeClr val="tx1"/>
                </a:solidFill>
                <a:latin typeface="+mn-lt"/>
                <a:ea typeface="+mn-ea"/>
                <a:cs typeface="+mn-cs"/>
              </a:defRPr>
            </a:lvl6pPr>
            <a:lvl7pPr marL="2003425" indent="-282575"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7pPr>
            <a:lvl8pPr marL="2286000" indent="-282575"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baseline="0">
                <a:solidFill>
                  <a:schemeClr val="tx1"/>
                </a:solidFill>
                <a:latin typeface="+mn-lt"/>
                <a:ea typeface="+mn-ea"/>
                <a:cs typeface="+mn-cs"/>
              </a:defRPr>
            </a:lvl8pPr>
            <a:lvl9pPr marL="2568575" indent="-282575"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9pPr>
          </a:lstStyle>
          <a:p>
            <a:pPr marL="0" indent="0">
              <a:buFont typeface="Wingdings" pitchFamily="2" charset="2"/>
              <a:buNone/>
            </a:pPr>
            <a:r>
              <a:rPr lang="en-US" sz="2200" b="1" dirty="0" smtClean="0"/>
              <a:t>Needs:</a:t>
            </a:r>
          </a:p>
          <a:p>
            <a:pPr>
              <a:buFont typeface="Arial"/>
              <a:buChar char="•"/>
            </a:pPr>
            <a:r>
              <a:rPr lang="en-US" sz="1300" dirty="0" smtClean="0"/>
              <a:t>Heritage Benefits Plan for homeowners</a:t>
            </a:r>
            <a:endParaRPr lang="en-US" sz="1300" dirty="0" smtClean="0"/>
          </a:p>
          <a:p>
            <a:pPr>
              <a:buFont typeface="Arial"/>
              <a:buChar char="•"/>
            </a:pPr>
            <a:r>
              <a:rPr lang="en-US" sz="1300" dirty="0" smtClean="0"/>
              <a:t>Pros and Cons of Heritage Home Ownership </a:t>
            </a:r>
          </a:p>
          <a:p>
            <a:pPr>
              <a:buFont typeface="Arial"/>
              <a:buChar char="•"/>
            </a:pPr>
            <a:r>
              <a:rPr lang="en-US" sz="1300" dirty="0" smtClean="0"/>
              <a:t>For sale section – or realtor recommendations</a:t>
            </a:r>
          </a:p>
          <a:p>
            <a:pPr>
              <a:buFont typeface="Arial"/>
              <a:buChar char="•"/>
            </a:pPr>
            <a:r>
              <a:rPr lang="en-US" sz="1300" dirty="0" smtClean="0"/>
              <a:t>Searchable and filterable list of Heritage properties</a:t>
            </a:r>
            <a:endParaRPr lang="en-US" sz="1300" dirty="0" smtClean="0"/>
          </a:p>
        </p:txBody>
      </p:sp>
    </p:spTree>
    <p:extLst>
      <p:ext uri="{BB962C8B-B14F-4D97-AF65-F5344CB8AC3E}">
        <p14:creationId xmlns:p14="http://schemas.microsoft.com/office/powerpoint/2010/main" val="5963443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800099" y="694598"/>
            <a:ext cx="7759700" cy="1986666"/>
          </a:xfrm>
        </p:spPr>
        <p:txBody>
          <a:bodyPr>
            <a:normAutofit/>
          </a:bodyPr>
          <a:lstStyle/>
          <a:p>
            <a:pPr algn="l"/>
            <a:r>
              <a:rPr lang="en-US" sz="3200" dirty="0" smtClean="0"/>
              <a:t>Personas were based on the Census Profile for Georgetown:</a:t>
            </a:r>
            <a:endParaRPr lang="en-US" sz="3200" dirty="0"/>
          </a:p>
        </p:txBody>
      </p:sp>
      <p:sp>
        <p:nvSpPr>
          <p:cNvPr id="10" name="TextBox 9"/>
          <p:cNvSpPr txBox="1"/>
          <p:nvPr/>
        </p:nvSpPr>
        <p:spPr>
          <a:xfrm>
            <a:off x="800099" y="3442556"/>
            <a:ext cx="7543800" cy="1200329"/>
          </a:xfrm>
          <a:prstGeom prst="rect">
            <a:avLst/>
          </a:prstGeom>
          <a:noFill/>
        </p:spPr>
        <p:txBody>
          <a:bodyPr wrap="square" rtlCol="0">
            <a:spAutoFit/>
          </a:bodyPr>
          <a:lstStyle/>
          <a:p>
            <a:r>
              <a:rPr lang="en-US" dirty="0"/>
              <a:t>https://www12.statcan.gc.ca/census-</a:t>
            </a:r>
            <a:r>
              <a:rPr lang="en-US" dirty="0" err="1"/>
              <a:t>recensement</a:t>
            </a:r>
            <a:r>
              <a:rPr lang="en-US" dirty="0"/>
              <a:t>/2011/</a:t>
            </a:r>
            <a:r>
              <a:rPr lang="en-US" dirty="0" err="1"/>
              <a:t>dp-pd</a:t>
            </a:r>
            <a:r>
              <a:rPr lang="en-US" dirty="0"/>
              <a:t>/prof/details/</a:t>
            </a:r>
            <a:r>
              <a:rPr lang="en-US" dirty="0" err="1"/>
              <a:t>page.cfm?Lang</a:t>
            </a:r>
            <a:r>
              <a:rPr lang="en-US" dirty="0"/>
              <a:t>=E&amp;Geo1=POPC&amp;Code1=0314&amp;Geo2=PR&amp;Code2=01&amp;Data=</a:t>
            </a:r>
            <a:r>
              <a:rPr lang="en-US" dirty="0" err="1"/>
              <a:t>Count&amp;SearchText</a:t>
            </a:r>
            <a:r>
              <a:rPr lang="en-US" dirty="0"/>
              <a:t>=&amp;</a:t>
            </a:r>
            <a:r>
              <a:rPr lang="en-US" dirty="0" err="1"/>
              <a:t>SearchType</a:t>
            </a:r>
            <a:r>
              <a:rPr lang="en-US" dirty="0"/>
              <a:t>=</a:t>
            </a:r>
            <a:r>
              <a:rPr lang="en-US" dirty="0" err="1"/>
              <a:t>Begins&amp;SearchPR</a:t>
            </a:r>
            <a:r>
              <a:rPr lang="en-US" dirty="0"/>
              <a:t>=01&amp;B1=</a:t>
            </a:r>
            <a:r>
              <a:rPr lang="en-US" dirty="0" err="1"/>
              <a:t>All&amp;Custom</a:t>
            </a:r>
            <a:r>
              <a:rPr lang="en-US" dirty="0"/>
              <a:t>=&amp;TABID=1</a:t>
            </a:r>
          </a:p>
        </p:txBody>
      </p:sp>
    </p:spTree>
    <p:extLst>
      <p:ext uri="{BB962C8B-B14F-4D97-AF65-F5344CB8AC3E}">
        <p14:creationId xmlns:p14="http://schemas.microsoft.com/office/powerpoint/2010/main" val="3880809551"/>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rmal">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Formal">
      <a:majorFont>
        <a:latin typeface="Garamond"/>
        <a:ea typeface=""/>
        <a:cs typeface=""/>
        <a:font script="Jpan" typeface="ヒラギノ明朝 Pro W3"/>
        <a:font script="Hans" typeface="宋体"/>
        <a:font script="Hant" typeface="新細明體"/>
      </a:majorFont>
      <a:minorFont>
        <a:latin typeface="Garamond"/>
        <a:ea typeface=""/>
        <a:cs typeface=""/>
        <a:font script="Jpan" typeface="ヒラギノ明朝 Pro W3"/>
        <a:font script="Hans" typeface="宋体"/>
        <a:font script="Hant" typeface="新細明體"/>
      </a:minorFont>
    </a:fontScheme>
    <a:fmtScheme name="Formal">
      <a:fillStyleLst>
        <a:solidFill>
          <a:schemeClr val="phClr"/>
        </a:solidFill>
        <a:blipFill rotWithShape="1">
          <a:blip xmlns:r="http://schemas.openxmlformats.org/officeDocument/2006/relationships" r:embed="rId1">
            <a:duotone>
              <a:schemeClr val="phClr">
                <a:tint val="60000"/>
                <a:satMod val="200000"/>
              </a:schemeClr>
              <a:schemeClr val="phClr">
                <a:shade val="90000"/>
                <a:satMod val="150000"/>
              </a:schemeClr>
            </a:duotone>
          </a:blip>
          <a:tile tx="0" ty="0" sx="50000" sy="50000" flip="none" algn="tl"/>
        </a:blipFill>
        <a:blipFill rotWithShape="1">
          <a:blip xmlns:r="http://schemas.openxmlformats.org/officeDocument/2006/relationships" r:embed="rId2">
            <a:duotone>
              <a:schemeClr val="phClr">
                <a:tint val="80000"/>
                <a:satMod val="135000"/>
              </a:schemeClr>
              <a:schemeClr val="phClr">
                <a:shade val="80000"/>
                <a:satMod val="150000"/>
              </a:schemeClr>
            </a:duotone>
          </a:blip>
          <a:tile tx="0" ty="0" sx="65000" sy="65000" flip="none" algn="tl"/>
        </a:blipFill>
      </a:fillStyleLst>
      <a:lnStyleLst>
        <a:ln w="12700" cap="flat" cmpd="sng" algn="ctr">
          <a:solidFill>
            <a:schemeClr val="phClr">
              <a:shade val="95000"/>
              <a:satMod val="105000"/>
            </a:schemeClr>
          </a:solidFill>
          <a:prstDash val="solid"/>
          <a:miter/>
        </a:ln>
        <a:ln w="25400" cap="flat" cmpd="sng" algn="ctr">
          <a:solidFill>
            <a:schemeClr val="phClr">
              <a:shade val="90000"/>
              <a:alpha val="90000"/>
            </a:schemeClr>
          </a:solidFill>
          <a:prstDash val="solid"/>
          <a:miter/>
        </a:ln>
        <a:ln w="38100" cap="flat" cmpd="sng" algn="ctr">
          <a:solidFill>
            <a:schemeClr val="phClr">
              <a:shade val="85000"/>
              <a:alpha val="90000"/>
              <a:satMod val="125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outerShdw blurRad="88900" dist="38100" dir="5400000" sx="101000" sy="101000" rotWithShape="0">
              <a:srgbClr val="000000">
                <a:alpha val="50000"/>
              </a:srgbClr>
            </a:outerShdw>
          </a:effectLst>
          <a:scene3d>
            <a:camera prst="orthographicFront">
              <a:rot lat="0" lon="0" rev="0"/>
            </a:camera>
            <a:lightRig rig="morning" dir="t">
              <a:rot lat="0" lon="0" rev="6000000"/>
            </a:lightRig>
          </a:scene3d>
          <a:sp3d prstMaterial="metal">
            <a:bevelT w="25400" h="12700" prst="artDeco"/>
          </a:sp3d>
        </a:effectStyle>
      </a:effectStyleLst>
      <a:bgFillStyleLst>
        <a:solidFill>
          <a:schemeClr val="phClr"/>
        </a:solidFill>
        <a:blipFill rotWithShape="1">
          <a:blip xmlns:r="http://schemas.openxmlformats.org/officeDocument/2006/relationships" r:embed="rId3">
            <a:duotone>
              <a:schemeClr val="phClr">
                <a:tint val="50000"/>
                <a:satMod val="250000"/>
              </a:schemeClr>
              <a:schemeClr val="phClr">
                <a:shade val="80000"/>
                <a:satMod val="175000"/>
              </a:schemeClr>
            </a:duotone>
          </a:blip>
          <a:stretch/>
        </a:blipFill>
        <a:blipFill rotWithShape="1">
          <a:blip xmlns:r="http://schemas.openxmlformats.org/officeDocument/2006/relationships" r:embed="rId4">
            <a:duotone>
              <a:schemeClr val="phClr">
                <a:tint val="10000"/>
                <a:satMod val="260000"/>
                <a:lumMod val="115000"/>
              </a:schemeClr>
              <a:schemeClr val="phClr">
                <a:shade val="75000"/>
                <a:satMod val="175000"/>
                <a:lumMod val="105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Formal.thmx</Template>
  <TotalTime>167</TotalTime>
  <Words>955</Words>
  <Application>Microsoft Macintosh PowerPoint</Application>
  <PresentationFormat>On-screen Show (4:3)</PresentationFormat>
  <Paragraphs>39</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Formal</vt:lpstr>
      <vt:lpstr>Personas</vt:lpstr>
      <vt:lpstr>James Edwards - Frustrated</vt:lpstr>
      <vt:lpstr>James – The Hopeful Business Owner</vt:lpstr>
      <vt:lpstr>Mary Allen - Excited</vt:lpstr>
      <vt:lpstr>Mary– Young, First Time Homeowner</vt:lpstr>
      <vt:lpstr>Personas were based on the Census Profile for Georgetown: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Personas</dc:title>
  <dc:creator>Vith</dc:creator>
  <cp:lastModifiedBy>Vith</cp:lastModifiedBy>
  <cp:revision>23</cp:revision>
  <dcterms:created xsi:type="dcterms:W3CDTF">2016-10-25T19:15:06Z</dcterms:created>
  <dcterms:modified xsi:type="dcterms:W3CDTF">2016-10-25T22:03:20Z</dcterms:modified>
</cp:coreProperties>
</file>